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423E7-8866-4902-ADB3-6F421C6281FC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A83D7-FE7A-4245-80FA-69EBFBB93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885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1998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367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0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7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6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6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8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5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4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6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95E66-C5BD-4A6D-AC88-FB948C9E0B36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0C67-C8B3-43EA-9798-AB5B3538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0225" y="1992528"/>
            <a:ext cx="11733530" cy="1268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470"/>
              </a:lnSpc>
            </a:pPr>
            <a:r>
              <a:rPr sz="4800" b="1" spc="-25" dirty="0">
                <a:latin typeface="Calibri"/>
                <a:cs typeface="Calibri"/>
              </a:rPr>
              <a:t>Southe</a:t>
            </a:r>
            <a:r>
              <a:rPr sz="4800" b="1" spc="-45" dirty="0">
                <a:latin typeface="Calibri"/>
                <a:cs typeface="Calibri"/>
              </a:rPr>
              <a:t>as</a:t>
            </a:r>
            <a:r>
              <a:rPr sz="4800" b="1" spc="-20" dirty="0">
                <a:latin typeface="Calibri"/>
                <a:cs typeface="Calibri"/>
              </a:rPr>
              <a:t>t</a:t>
            </a:r>
            <a:r>
              <a:rPr sz="4800" b="1" spc="-15" dirty="0">
                <a:latin typeface="Calibri"/>
                <a:cs typeface="Calibri"/>
              </a:rPr>
              <a:t> </a:t>
            </a:r>
            <a:r>
              <a:rPr sz="4800" b="1" spc="-80" dirty="0">
                <a:latin typeface="Calibri"/>
                <a:cs typeface="Calibri"/>
              </a:rPr>
              <a:t>R</a:t>
            </a:r>
            <a:r>
              <a:rPr sz="4800" b="1" spc="-5" dirty="0">
                <a:latin typeface="Calibri"/>
                <a:cs typeface="Calibri"/>
              </a:rPr>
              <a:t>egion</a:t>
            </a:r>
            <a:r>
              <a:rPr sz="4800" b="1" dirty="0">
                <a:latin typeface="Calibri"/>
                <a:cs typeface="Calibri"/>
              </a:rPr>
              <a:t>a</a:t>
            </a:r>
            <a:r>
              <a:rPr sz="4800" b="1" spc="-15" dirty="0">
                <a:latin typeface="Calibri"/>
                <a:cs typeface="Calibri"/>
              </a:rPr>
              <a:t>l</a:t>
            </a:r>
            <a:r>
              <a:rPr sz="4800" b="1" dirty="0">
                <a:latin typeface="Calibri"/>
                <a:cs typeface="Calibri"/>
              </a:rPr>
              <a:t> </a:t>
            </a:r>
            <a:r>
              <a:rPr sz="4800" b="1" spc="-20" dirty="0">
                <a:latin typeface="Calibri"/>
                <a:cs typeface="Calibri"/>
              </a:rPr>
              <a:t>A</a:t>
            </a:r>
            <a:r>
              <a:rPr sz="4800" b="1" spc="-45" dirty="0">
                <a:latin typeface="Calibri"/>
                <a:cs typeface="Calibri"/>
              </a:rPr>
              <a:t>s</a:t>
            </a:r>
            <a:r>
              <a:rPr sz="4800" b="1" dirty="0">
                <a:latin typeface="Calibri"/>
                <a:cs typeface="Calibri"/>
              </a:rPr>
              <a:t>thma</a:t>
            </a:r>
            <a:r>
              <a:rPr sz="4800" b="1" spc="-25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Summ</a:t>
            </a:r>
            <a:r>
              <a:rPr sz="4800" b="1" spc="-25" dirty="0">
                <a:latin typeface="Calibri"/>
                <a:cs typeface="Calibri"/>
              </a:rPr>
              <a:t>i</a:t>
            </a:r>
            <a:r>
              <a:rPr sz="4800" b="1" spc="-20" dirty="0">
                <a:latin typeface="Calibri"/>
                <a:cs typeface="Calibri"/>
              </a:rPr>
              <a:t>t</a:t>
            </a:r>
            <a:r>
              <a:rPr sz="4800" b="1" dirty="0">
                <a:latin typeface="Calibri"/>
                <a:cs typeface="Calibri"/>
              </a:rPr>
              <a:t> </a:t>
            </a:r>
            <a:r>
              <a:rPr sz="4800" b="1" spc="-35" dirty="0">
                <a:latin typeface="Calibri"/>
                <a:cs typeface="Calibri"/>
              </a:rPr>
              <a:t>&amp;</a:t>
            </a:r>
            <a:r>
              <a:rPr sz="4800" b="1" dirty="0">
                <a:latin typeface="Calibri"/>
                <a:cs typeface="Calibri"/>
              </a:rPr>
              <a:t> Healt</a:t>
            </a:r>
            <a:r>
              <a:rPr sz="4800" b="1" spc="-90" dirty="0">
                <a:latin typeface="Calibri"/>
                <a:cs typeface="Calibri"/>
              </a:rPr>
              <a:t>h</a:t>
            </a:r>
            <a:r>
              <a:rPr sz="4800" b="1" spc="-25" dirty="0">
                <a:latin typeface="Calibri"/>
                <a:cs typeface="Calibri"/>
              </a:rPr>
              <a:t>y</a:t>
            </a:r>
            <a:endParaRPr sz="4800">
              <a:latin typeface="Calibri"/>
              <a:cs typeface="Calibri"/>
            </a:endParaRPr>
          </a:p>
          <a:p>
            <a:pPr algn="ctr">
              <a:lnSpc>
                <a:spcPts val="5470"/>
              </a:lnSpc>
            </a:pPr>
            <a:r>
              <a:rPr sz="4800" b="1" dirty="0">
                <a:latin typeface="Calibri"/>
                <a:cs typeface="Calibri"/>
              </a:rPr>
              <a:t>Homes</a:t>
            </a:r>
            <a:r>
              <a:rPr sz="4800" b="1" spc="-10" dirty="0">
                <a:latin typeface="Calibri"/>
                <a:cs typeface="Calibri"/>
              </a:rPr>
              <a:t> </a:t>
            </a:r>
            <a:r>
              <a:rPr sz="4800" b="1" spc="-25" dirty="0">
                <a:latin typeface="Calibri"/>
                <a:cs typeface="Calibri"/>
              </a:rPr>
              <a:t>E</a:t>
            </a:r>
            <a:r>
              <a:rPr sz="4800" b="1" spc="-110" dirty="0">
                <a:latin typeface="Calibri"/>
                <a:cs typeface="Calibri"/>
              </a:rPr>
              <a:t>n</a:t>
            </a:r>
            <a:r>
              <a:rPr sz="4800" b="1" spc="-5" dirty="0">
                <a:latin typeface="Calibri"/>
                <a:cs typeface="Calibri"/>
              </a:rPr>
              <a:t>vi</a:t>
            </a:r>
            <a:r>
              <a:rPr sz="4800" b="1" spc="-70" dirty="0">
                <a:latin typeface="Calibri"/>
                <a:cs typeface="Calibri"/>
              </a:rPr>
              <a:t>r</a:t>
            </a:r>
            <a:r>
              <a:rPr sz="4800" b="1" spc="-30" dirty="0">
                <a:latin typeface="Calibri"/>
                <a:cs typeface="Calibri"/>
              </a:rPr>
              <a:t>onme</a:t>
            </a:r>
            <a:r>
              <a:rPr sz="4800" b="1" spc="-90" dirty="0">
                <a:latin typeface="Calibri"/>
                <a:cs typeface="Calibri"/>
              </a:rPr>
              <a:t>n</a:t>
            </a:r>
            <a:r>
              <a:rPr sz="4800" b="1" spc="-65" dirty="0">
                <a:latin typeface="Calibri"/>
                <a:cs typeface="Calibri"/>
              </a:rPr>
              <a:t>t</a:t>
            </a:r>
            <a:r>
              <a:rPr sz="4800" b="1" spc="-20" dirty="0">
                <a:latin typeface="Calibri"/>
                <a:cs typeface="Calibri"/>
              </a:rPr>
              <a:t>al</a:t>
            </a:r>
            <a:r>
              <a:rPr sz="4800" b="1" dirty="0">
                <a:latin typeface="Calibri"/>
                <a:cs typeface="Calibri"/>
              </a:rPr>
              <a:t> </a:t>
            </a:r>
            <a:r>
              <a:rPr sz="4800" b="1" spc="-25" dirty="0">
                <a:latin typeface="Calibri"/>
                <a:cs typeface="Calibri"/>
              </a:rPr>
              <a:t>Exposu</a:t>
            </a:r>
            <a:r>
              <a:rPr sz="4800" b="1" spc="-70" dirty="0">
                <a:latin typeface="Calibri"/>
                <a:cs typeface="Calibri"/>
              </a:rPr>
              <a:t>r</a:t>
            </a:r>
            <a:r>
              <a:rPr sz="4800" b="1" spc="-5" dirty="0">
                <a:latin typeface="Calibri"/>
                <a:cs typeface="Calibri"/>
              </a:rPr>
              <a:t>e</a:t>
            </a:r>
            <a:r>
              <a:rPr sz="4800" b="1" dirty="0">
                <a:latin typeface="Calibri"/>
                <a:cs typeface="Calibri"/>
              </a:rPr>
              <a:t>s</a:t>
            </a:r>
            <a:r>
              <a:rPr sz="4800" b="1" spc="-40" dirty="0">
                <a:latin typeface="Calibri"/>
                <a:cs typeface="Calibri"/>
              </a:rPr>
              <a:t> </a:t>
            </a:r>
            <a:r>
              <a:rPr sz="4800" b="1" spc="-105" dirty="0">
                <a:latin typeface="Calibri"/>
                <a:cs typeface="Calibri"/>
              </a:rPr>
              <a:t>S</a:t>
            </a:r>
            <a:r>
              <a:rPr sz="4800" b="1" spc="-30" dirty="0">
                <a:latin typeface="Calibri"/>
                <a:cs typeface="Calibri"/>
              </a:rPr>
              <a:t>ymposium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9202" y="3800347"/>
            <a:ext cx="3967479" cy="1459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7470">
              <a:lnSpc>
                <a:spcPct val="100000"/>
              </a:lnSpc>
            </a:pPr>
            <a:r>
              <a:rPr sz="3000" spc="-30" dirty="0">
                <a:latin typeface="Calibri"/>
                <a:cs typeface="Calibri"/>
              </a:rPr>
              <a:t>M</a:t>
            </a:r>
            <a:r>
              <a:rPr sz="3000" spc="-70" dirty="0">
                <a:latin typeface="Calibri"/>
                <a:cs typeface="Calibri"/>
              </a:rPr>
              <a:t>a</a:t>
            </a:r>
            <a:r>
              <a:rPr sz="3000" spc="-15" dirty="0">
                <a:latin typeface="Calibri"/>
                <a:cs typeface="Calibri"/>
              </a:rPr>
              <a:t>y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1</a:t>
            </a:r>
            <a:r>
              <a:rPr sz="3000" spc="-15" dirty="0">
                <a:latin typeface="Calibri"/>
                <a:cs typeface="Calibri"/>
              </a:rPr>
              <a:t>7</a:t>
            </a:r>
            <a:r>
              <a:rPr sz="3000" spc="5" dirty="0">
                <a:latin typeface="Calibri"/>
                <a:cs typeface="Calibri"/>
              </a:rPr>
              <a:t>-</a:t>
            </a:r>
            <a:r>
              <a:rPr sz="3000" spc="-15" dirty="0">
                <a:latin typeface="Calibri"/>
                <a:cs typeface="Calibri"/>
              </a:rPr>
              <a:t>18,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2</a:t>
            </a:r>
            <a:r>
              <a:rPr sz="3000" spc="-20" dirty="0">
                <a:latin typeface="Calibri"/>
                <a:cs typeface="Calibri"/>
              </a:rPr>
              <a:t>016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3000" spc="-5" dirty="0">
                <a:latin typeface="Calibri"/>
                <a:cs typeface="Calibri"/>
              </a:rPr>
              <a:t>Sa</a:t>
            </a:r>
            <a:r>
              <a:rPr sz="3000" dirty="0">
                <a:latin typeface="Calibri"/>
                <a:cs typeface="Calibri"/>
              </a:rPr>
              <a:t>m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N</a:t>
            </a:r>
            <a:r>
              <a:rPr sz="3000" spc="-5" dirty="0">
                <a:latin typeface="Calibri"/>
                <a:cs typeface="Calibri"/>
              </a:rPr>
              <a:t>un</a:t>
            </a:r>
            <a:r>
              <a:rPr sz="3000" dirty="0">
                <a:latin typeface="Calibri"/>
                <a:cs typeface="Calibri"/>
              </a:rPr>
              <a:t>n </a:t>
            </a:r>
            <a:r>
              <a:rPr sz="3000" spc="-50" dirty="0">
                <a:latin typeface="Calibri"/>
                <a:cs typeface="Calibri"/>
              </a:rPr>
              <a:t>F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35" dirty="0">
                <a:latin typeface="Calibri"/>
                <a:cs typeface="Calibri"/>
              </a:rPr>
              <a:t>d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8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al </a:t>
            </a:r>
            <a:r>
              <a:rPr sz="3000" spc="-5" dirty="0">
                <a:latin typeface="Calibri"/>
                <a:cs typeface="Calibri"/>
              </a:rPr>
              <a:t>Ce</a:t>
            </a:r>
            <a:r>
              <a:rPr sz="3000" spc="-35" dirty="0">
                <a:latin typeface="Calibri"/>
                <a:cs typeface="Calibri"/>
              </a:rPr>
              <a:t>n</a:t>
            </a:r>
            <a:r>
              <a:rPr sz="3000" spc="-45" dirty="0">
                <a:latin typeface="Calibri"/>
                <a:cs typeface="Calibri"/>
              </a:rPr>
              <a:t>t</a:t>
            </a:r>
            <a:r>
              <a:rPr sz="3000" spc="-15" dirty="0">
                <a:latin typeface="Calibri"/>
                <a:cs typeface="Calibri"/>
              </a:rPr>
              <a:t>er</a:t>
            </a:r>
            <a:endParaRPr sz="3000">
              <a:latin typeface="Calibri"/>
              <a:cs typeface="Calibri"/>
            </a:endParaRPr>
          </a:p>
          <a:p>
            <a:pPr marL="2201545">
              <a:lnSpc>
                <a:spcPct val="100000"/>
              </a:lnSpc>
              <a:spcBef>
                <a:spcPts val="650"/>
              </a:spcBef>
            </a:pPr>
            <a:r>
              <a:rPr sz="3000" spc="-70" dirty="0">
                <a:latin typeface="Calibri"/>
                <a:cs typeface="Calibri"/>
              </a:rPr>
              <a:t>A</a:t>
            </a:r>
            <a:r>
              <a:rPr sz="3000" dirty="0">
                <a:latin typeface="Calibri"/>
                <a:cs typeface="Calibri"/>
              </a:rPr>
              <a:t>tla</a:t>
            </a:r>
            <a:r>
              <a:rPr sz="3000" spc="-30" dirty="0">
                <a:latin typeface="Calibri"/>
                <a:cs typeface="Calibri"/>
              </a:rPr>
              <a:t>n</a:t>
            </a:r>
            <a:r>
              <a:rPr sz="3000" spc="-3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a,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GA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99344" y="5839068"/>
            <a:ext cx="1060450" cy="10189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04371" y="5816765"/>
            <a:ext cx="1087627" cy="10412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99170" y="5931143"/>
            <a:ext cx="1714500" cy="876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52436" y="5912093"/>
            <a:ext cx="909281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56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83510" y="1809013"/>
            <a:ext cx="6868795" cy="88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0" b="1" spc="-265" dirty="0">
                <a:latin typeface="Calibri"/>
                <a:cs typeface="Calibri"/>
              </a:rPr>
              <a:t>W</a:t>
            </a:r>
            <a:r>
              <a:rPr sz="7000" b="1" spc="-5" dirty="0">
                <a:latin typeface="Calibri"/>
                <a:cs typeface="Calibri"/>
              </a:rPr>
              <a:t>el</a:t>
            </a:r>
            <a:r>
              <a:rPr sz="7000" b="1" spc="-30" dirty="0">
                <a:latin typeface="Calibri"/>
                <a:cs typeface="Calibri"/>
              </a:rPr>
              <a:t>c</a:t>
            </a:r>
            <a:r>
              <a:rPr sz="7000" b="1" spc="5" dirty="0">
                <a:latin typeface="Calibri"/>
                <a:cs typeface="Calibri"/>
              </a:rPr>
              <a:t>om</a:t>
            </a:r>
            <a:r>
              <a:rPr sz="7000" b="1" dirty="0">
                <a:latin typeface="Calibri"/>
                <a:cs typeface="Calibri"/>
              </a:rPr>
              <a:t>e</a:t>
            </a:r>
            <a:r>
              <a:rPr sz="7000" b="1" spc="10" dirty="0">
                <a:latin typeface="Calibri"/>
                <a:cs typeface="Calibri"/>
              </a:rPr>
              <a:t> </a:t>
            </a:r>
            <a:r>
              <a:rPr sz="7000" b="1" spc="-155" dirty="0">
                <a:latin typeface="Calibri"/>
                <a:cs typeface="Calibri"/>
              </a:rPr>
              <a:t>R</a:t>
            </a:r>
            <a:r>
              <a:rPr sz="7000" b="1" spc="-5" dirty="0">
                <a:latin typeface="Calibri"/>
                <a:cs typeface="Calibri"/>
              </a:rPr>
              <a:t>emar</a:t>
            </a:r>
            <a:r>
              <a:rPr sz="7000" b="1" spc="-55" dirty="0">
                <a:latin typeface="Calibri"/>
                <a:cs typeface="Calibri"/>
              </a:rPr>
              <a:t>k</a:t>
            </a:r>
            <a:r>
              <a:rPr sz="7000" b="1" spc="-30" dirty="0">
                <a:latin typeface="Calibri"/>
                <a:cs typeface="Calibri"/>
              </a:rPr>
              <a:t>s</a:t>
            </a:r>
            <a:endParaRPr sz="7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3388" y="3388258"/>
            <a:ext cx="9458325" cy="1315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7025"/>
              </a:lnSpc>
            </a:pPr>
            <a:r>
              <a:rPr sz="6000" spc="-5" dirty="0">
                <a:latin typeface="Calibri"/>
                <a:cs typeface="Calibri"/>
              </a:rPr>
              <a:t>Chri</a:t>
            </a:r>
            <a:r>
              <a:rPr sz="6000" spc="-65" dirty="0">
                <a:latin typeface="Calibri"/>
                <a:cs typeface="Calibri"/>
              </a:rPr>
              <a:t>s</a:t>
            </a:r>
            <a:r>
              <a:rPr sz="6000" spc="-25" dirty="0">
                <a:latin typeface="Calibri"/>
                <a:cs typeface="Calibri"/>
              </a:rPr>
              <a:t>ty</a:t>
            </a:r>
            <a:r>
              <a:rPr sz="6000" dirty="0">
                <a:latin typeface="Calibri"/>
                <a:cs typeface="Calibri"/>
              </a:rPr>
              <a:t> </a:t>
            </a:r>
            <a:r>
              <a:rPr sz="6000" spc="-150" dirty="0">
                <a:latin typeface="Calibri"/>
                <a:cs typeface="Calibri"/>
              </a:rPr>
              <a:t>K</a:t>
            </a:r>
            <a:r>
              <a:rPr sz="6000" spc="-5" dirty="0">
                <a:latin typeface="Calibri"/>
                <a:cs typeface="Calibri"/>
              </a:rPr>
              <a:t>uri</a:t>
            </a:r>
            <a:r>
              <a:rPr sz="6000" spc="-55" dirty="0">
                <a:latin typeface="Calibri"/>
                <a:cs typeface="Calibri"/>
              </a:rPr>
              <a:t>a</a:t>
            </a:r>
            <a:r>
              <a:rPr sz="6000" dirty="0">
                <a:latin typeface="Calibri"/>
                <a:cs typeface="Calibri"/>
              </a:rPr>
              <a:t>t</a:t>
            </a:r>
            <a:r>
              <a:rPr sz="6000" spc="-114" dirty="0">
                <a:latin typeface="Calibri"/>
                <a:cs typeface="Calibri"/>
              </a:rPr>
              <a:t>n</a:t>
            </a:r>
            <a:r>
              <a:rPr sz="6000" spc="-25" dirty="0">
                <a:latin typeface="Calibri"/>
                <a:cs typeface="Calibri"/>
              </a:rPr>
              <a:t>yk,</a:t>
            </a:r>
            <a:r>
              <a:rPr sz="6000" spc="-35" dirty="0">
                <a:latin typeface="Calibri"/>
                <a:cs typeface="Calibri"/>
              </a:rPr>
              <a:t> </a:t>
            </a:r>
            <a:r>
              <a:rPr sz="6000" dirty="0">
                <a:latin typeface="Calibri"/>
                <a:cs typeface="Calibri"/>
              </a:rPr>
              <a:t>MSPH,</a:t>
            </a:r>
            <a:r>
              <a:rPr sz="6000" spc="20" dirty="0">
                <a:latin typeface="Calibri"/>
                <a:cs typeface="Calibri"/>
              </a:rPr>
              <a:t> </a:t>
            </a:r>
            <a:r>
              <a:rPr sz="6000" dirty="0">
                <a:latin typeface="Calibri"/>
                <a:cs typeface="Calibri"/>
              </a:rPr>
              <a:t>REHS</a:t>
            </a:r>
            <a:endParaRPr sz="6000">
              <a:latin typeface="Calibri"/>
              <a:cs typeface="Calibri"/>
            </a:endParaRPr>
          </a:p>
          <a:p>
            <a:pPr algn="ctr">
              <a:lnSpc>
                <a:spcPts val="4625"/>
              </a:lnSpc>
            </a:pPr>
            <a:r>
              <a:rPr sz="4000" i="1" spc="-20" dirty="0">
                <a:latin typeface="Calibri"/>
                <a:cs typeface="Calibri"/>
              </a:rPr>
              <a:t>Georg</a:t>
            </a:r>
            <a:r>
              <a:rPr sz="4000" i="1" spc="-25" dirty="0">
                <a:latin typeface="Calibri"/>
                <a:cs typeface="Calibri"/>
              </a:rPr>
              <a:t>ia</a:t>
            </a:r>
            <a:r>
              <a:rPr sz="4000" i="1" spc="25" dirty="0">
                <a:latin typeface="Calibri"/>
                <a:cs typeface="Calibri"/>
              </a:rPr>
              <a:t> </a:t>
            </a:r>
            <a:r>
              <a:rPr sz="4000" i="1" spc="-30" dirty="0">
                <a:latin typeface="Calibri"/>
                <a:cs typeface="Calibri"/>
              </a:rPr>
              <a:t>Departme</a:t>
            </a:r>
            <a:r>
              <a:rPr sz="4000" i="1" spc="-60" dirty="0">
                <a:latin typeface="Calibri"/>
                <a:cs typeface="Calibri"/>
              </a:rPr>
              <a:t>n</a:t>
            </a:r>
            <a:r>
              <a:rPr sz="4000" i="1" spc="-15" dirty="0">
                <a:latin typeface="Calibri"/>
                <a:cs typeface="Calibri"/>
              </a:rPr>
              <a:t>t</a:t>
            </a:r>
            <a:r>
              <a:rPr sz="4000" i="1" spc="35" dirty="0">
                <a:latin typeface="Calibri"/>
                <a:cs typeface="Calibri"/>
              </a:rPr>
              <a:t> </a:t>
            </a:r>
            <a:r>
              <a:rPr sz="4000" i="1" spc="-30" dirty="0">
                <a:latin typeface="Calibri"/>
                <a:cs typeface="Calibri"/>
              </a:rPr>
              <a:t>o</a:t>
            </a:r>
            <a:r>
              <a:rPr sz="4000" i="1" spc="-15" dirty="0">
                <a:latin typeface="Calibri"/>
                <a:cs typeface="Calibri"/>
              </a:rPr>
              <a:t>f</a:t>
            </a:r>
            <a:r>
              <a:rPr sz="4000" i="1" spc="5" dirty="0">
                <a:latin typeface="Calibri"/>
                <a:cs typeface="Calibri"/>
              </a:rPr>
              <a:t> </a:t>
            </a:r>
            <a:r>
              <a:rPr sz="4000" i="1" spc="-25" dirty="0">
                <a:latin typeface="Calibri"/>
                <a:cs typeface="Calibri"/>
              </a:rPr>
              <a:t>Publ</a:t>
            </a:r>
            <a:r>
              <a:rPr sz="4000" i="1" spc="-15" dirty="0">
                <a:latin typeface="Calibri"/>
                <a:cs typeface="Calibri"/>
              </a:rPr>
              <a:t>ic</a:t>
            </a:r>
            <a:r>
              <a:rPr sz="4000" i="1" spc="15" dirty="0">
                <a:latin typeface="Calibri"/>
                <a:cs typeface="Calibri"/>
              </a:rPr>
              <a:t> </a:t>
            </a:r>
            <a:r>
              <a:rPr sz="4000" i="1" spc="-30" dirty="0">
                <a:latin typeface="Calibri"/>
                <a:cs typeface="Calibri"/>
              </a:rPr>
              <a:t>Hea</a:t>
            </a:r>
            <a:r>
              <a:rPr sz="4000" i="1" spc="-25" dirty="0">
                <a:latin typeface="Calibri"/>
                <a:cs typeface="Calibri"/>
              </a:rPr>
              <a:t>l</a:t>
            </a:r>
            <a:r>
              <a:rPr sz="4000" i="1" spc="-20" dirty="0">
                <a:latin typeface="Calibri"/>
                <a:cs typeface="Calibri"/>
              </a:rPr>
              <a:t>th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99344" y="5839068"/>
            <a:ext cx="1060450" cy="10189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04371" y="5816765"/>
            <a:ext cx="1087627" cy="10412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99170" y="5931143"/>
            <a:ext cx="1714500" cy="876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52436" y="5912093"/>
            <a:ext cx="909281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135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08505" y="3646703"/>
            <a:ext cx="9119235" cy="173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759"/>
              </a:lnSpc>
            </a:pPr>
            <a:r>
              <a:rPr sz="6000" spc="-370" dirty="0">
                <a:latin typeface="Calibri"/>
                <a:cs typeface="Calibri"/>
              </a:rPr>
              <a:t>T</a:t>
            </a:r>
            <a:r>
              <a:rPr sz="6000" spc="-150" dirty="0">
                <a:latin typeface="Calibri"/>
                <a:cs typeface="Calibri"/>
              </a:rPr>
              <a:t>r</a:t>
            </a:r>
            <a:r>
              <a:rPr sz="6000" dirty="0">
                <a:latin typeface="Calibri"/>
                <a:cs typeface="Calibri"/>
              </a:rPr>
              <a:t>acy </a:t>
            </a:r>
            <a:r>
              <a:rPr sz="6000" spc="-215" dirty="0">
                <a:latin typeface="Calibri"/>
                <a:cs typeface="Calibri"/>
              </a:rPr>
              <a:t>W</a:t>
            </a:r>
            <a:r>
              <a:rPr sz="6000" dirty="0">
                <a:latin typeface="Calibri"/>
                <a:cs typeface="Calibri"/>
              </a:rPr>
              <a:t>ashi</a:t>
            </a:r>
            <a:r>
              <a:rPr sz="6000" spc="5" dirty="0">
                <a:latin typeface="Calibri"/>
                <a:cs typeface="Calibri"/>
              </a:rPr>
              <a:t>n</a:t>
            </a:r>
            <a:r>
              <a:rPr sz="6000" spc="-135" dirty="0">
                <a:latin typeface="Calibri"/>
                <a:cs typeface="Calibri"/>
              </a:rPr>
              <a:t>g</a:t>
            </a:r>
            <a:r>
              <a:rPr sz="6000" spc="-70" dirty="0">
                <a:latin typeface="Calibri"/>
                <a:cs typeface="Calibri"/>
              </a:rPr>
              <a:t>t</a:t>
            </a:r>
            <a:r>
              <a:rPr sz="6000" spc="-5" dirty="0">
                <a:latin typeface="Calibri"/>
                <a:cs typeface="Calibri"/>
              </a:rPr>
              <a:t>o</a:t>
            </a:r>
            <a:r>
              <a:rPr sz="6000" dirty="0">
                <a:latin typeface="Calibri"/>
                <a:cs typeface="Calibri"/>
              </a:rPr>
              <a:t>n</a:t>
            </a:r>
            <a:r>
              <a:rPr sz="6000" spc="5" dirty="0">
                <a:latin typeface="Calibri"/>
                <a:cs typeface="Calibri"/>
              </a:rPr>
              <a:t> </a:t>
            </a:r>
            <a:r>
              <a:rPr sz="6000" spc="-5" dirty="0">
                <a:latin typeface="Calibri"/>
                <a:cs typeface="Calibri"/>
              </a:rPr>
              <a:t>En</a:t>
            </a:r>
            <a:r>
              <a:rPr sz="6000" spc="-55" dirty="0">
                <a:latin typeface="Calibri"/>
                <a:cs typeface="Calibri"/>
              </a:rPr>
              <a:t>g</a:t>
            </a:r>
            <a:r>
              <a:rPr sz="6000" spc="-25" dirty="0">
                <a:latin typeface="Calibri"/>
                <a:cs typeface="Calibri"/>
              </a:rPr>
              <a:t>e</a:t>
            </a:r>
            <a:r>
              <a:rPr sz="6000" spc="-550" dirty="0">
                <a:latin typeface="Calibri"/>
                <a:cs typeface="Calibri"/>
              </a:rPr>
              <a:t>r</a:t>
            </a:r>
            <a:r>
              <a:rPr sz="6000" spc="-15" dirty="0">
                <a:latin typeface="Calibri"/>
                <a:cs typeface="Calibri"/>
              </a:rPr>
              <a:t>,</a:t>
            </a:r>
            <a:r>
              <a:rPr sz="6000" dirty="0">
                <a:latin typeface="Calibri"/>
                <a:cs typeface="Calibri"/>
              </a:rPr>
              <a:t> M.S.</a:t>
            </a:r>
            <a:endParaRPr sz="6000">
              <a:latin typeface="Calibri"/>
              <a:cs typeface="Calibri"/>
            </a:endParaRPr>
          </a:p>
          <a:p>
            <a:pPr algn="ctr">
              <a:lnSpc>
                <a:spcPts val="3879"/>
              </a:lnSpc>
            </a:pPr>
            <a:r>
              <a:rPr sz="4000" spc="-20" dirty="0">
                <a:latin typeface="Calibri"/>
                <a:cs typeface="Calibri"/>
              </a:rPr>
              <a:t>Indoo</a:t>
            </a:r>
            <a:r>
              <a:rPr sz="4000" spc="-15" dirty="0">
                <a:latin typeface="Calibri"/>
                <a:cs typeface="Calibri"/>
              </a:rPr>
              <a:t>r</a:t>
            </a:r>
            <a:r>
              <a:rPr sz="4000" dirty="0">
                <a:latin typeface="Calibri"/>
                <a:cs typeface="Calibri"/>
              </a:rPr>
              <a:t> </a:t>
            </a:r>
            <a:r>
              <a:rPr sz="4000" spc="-15" dirty="0">
                <a:latin typeface="Calibri"/>
                <a:cs typeface="Calibri"/>
              </a:rPr>
              <a:t>E</a:t>
            </a:r>
            <a:r>
              <a:rPr sz="4000" spc="-95" dirty="0">
                <a:latin typeface="Calibri"/>
                <a:cs typeface="Calibri"/>
              </a:rPr>
              <a:t>n</a:t>
            </a:r>
            <a:r>
              <a:rPr sz="4000" spc="-20" dirty="0">
                <a:latin typeface="Calibri"/>
                <a:cs typeface="Calibri"/>
              </a:rPr>
              <a:t>vi</a:t>
            </a:r>
            <a:r>
              <a:rPr sz="4000" spc="-80" dirty="0">
                <a:latin typeface="Calibri"/>
                <a:cs typeface="Calibri"/>
              </a:rPr>
              <a:t>r</a:t>
            </a:r>
            <a:r>
              <a:rPr sz="4000" spc="-30" dirty="0">
                <a:latin typeface="Calibri"/>
                <a:cs typeface="Calibri"/>
              </a:rPr>
              <a:t>onme</a:t>
            </a:r>
            <a:r>
              <a:rPr sz="4000" spc="-50" dirty="0">
                <a:latin typeface="Calibri"/>
                <a:cs typeface="Calibri"/>
              </a:rPr>
              <a:t>n</a:t>
            </a:r>
            <a:r>
              <a:rPr sz="4000" spc="-15" dirty="0">
                <a:latin typeface="Calibri"/>
                <a:cs typeface="Calibri"/>
              </a:rPr>
              <a:t>ts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>
                <a:latin typeface="Calibri"/>
                <a:cs typeface="Calibri"/>
              </a:rPr>
              <a:t>D</a:t>
            </a:r>
            <a:r>
              <a:rPr sz="4000" spc="-10" dirty="0">
                <a:latin typeface="Calibri"/>
                <a:cs typeface="Calibri"/>
              </a:rPr>
              <a:t>i</a:t>
            </a:r>
            <a:r>
              <a:rPr sz="4000" spc="-35" dirty="0">
                <a:latin typeface="Calibri"/>
                <a:cs typeface="Calibri"/>
              </a:rPr>
              <a:t>v</a:t>
            </a:r>
            <a:r>
              <a:rPr sz="4000" dirty="0">
                <a:latin typeface="Calibri"/>
                <a:cs typeface="Calibri"/>
              </a:rPr>
              <a:t>is</a:t>
            </a:r>
            <a:r>
              <a:rPr sz="4000" spc="-20" dirty="0">
                <a:latin typeface="Calibri"/>
                <a:cs typeface="Calibri"/>
              </a:rPr>
              <a:t>i</a:t>
            </a:r>
            <a:r>
              <a:rPr sz="4000" spc="-30" dirty="0">
                <a:latin typeface="Calibri"/>
                <a:cs typeface="Calibri"/>
              </a:rPr>
              <a:t>on</a:t>
            </a:r>
            <a:endParaRPr sz="4000">
              <a:latin typeface="Calibri"/>
              <a:cs typeface="Calibri"/>
            </a:endParaRPr>
          </a:p>
          <a:p>
            <a:pPr marL="1141730">
              <a:lnSpc>
                <a:spcPts val="4320"/>
              </a:lnSpc>
            </a:pPr>
            <a:r>
              <a:rPr sz="4000" i="1" spc="-100" dirty="0">
                <a:latin typeface="Calibri"/>
                <a:cs typeface="Calibri"/>
              </a:rPr>
              <a:t>U</a:t>
            </a:r>
            <a:r>
              <a:rPr sz="4000" i="1" spc="-15" dirty="0">
                <a:latin typeface="Calibri"/>
                <a:cs typeface="Calibri"/>
              </a:rPr>
              <a:t>.</a:t>
            </a:r>
            <a:r>
              <a:rPr sz="4000" i="1" spc="-20" dirty="0">
                <a:latin typeface="Calibri"/>
                <a:cs typeface="Calibri"/>
              </a:rPr>
              <a:t>S</a:t>
            </a:r>
            <a:r>
              <a:rPr sz="4000" i="1" dirty="0">
                <a:latin typeface="Calibri"/>
                <a:cs typeface="Calibri"/>
              </a:rPr>
              <a:t>.</a:t>
            </a:r>
            <a:r>
              <a:rPr sz="4000" i="1" spc="-5" dirty="0">
                <a:latin typeface="Calibri"/>
                <a:cs typeface="Calibri"/>
              </a:rPr>
              <a:t> </a:t>
            </a:r>
            <a:r>
              <a:rPr sz="4000" i="1" spc="-45" dirty="0">
                <a:latin typeface="Calibri"/>
                <a:cs typeface="Calibri"/>
              </a:rPr>
              <a:t>E</a:t>
            </a:r>
            <a:r>
              <a:rPr sz="4000" i="1" spc="-105" dirty="0">
                <a:latin typeface="Calibri"/>
                <a:cs typeface="Calibri"/>
              </a:rPr>
              <a:t>n</a:t>
            </a:r>
            <a:r>
              <a:rPr sz="4000" i="1" spc="-20" dirty="0">
                <a:latin typeface="Calibri"/>
                <a:cs typeface="Calibri"/>
              </a:rPr>
              <a:t>vi</a:t>
            </a:r>
            <a:r>
              <a:rPr sz="4000" i="1" spc="-25" dirty="0">
                <a:latin typeface="Calibri"/>
                <a:cs typeface="Calibri"/>
              </a:rPr>
              <a:t>ronme</a:t>
            </a:r>
            <a:r>
              <a:rPr sz="4000" i="1" spc="-80" dirty="0">
                <a:latin typeface="Calibri"/>
                <a:cs typeface="Calibri"/>
              </a:rPr>
              <a:t>n</a:t>
            </a:r>
            <a:r>
              <a:rPr sz="4000" i="1" spc="-75" dirty="0">
                <a:latin typeface="Calibri"/>
                <a:cs typeface="Calibri"/>
              </a:rPr>
              <a:t>t</a:t>
            </a:r>
            <a:r>
              <a:rPr sz="4000" i="1" spc="-30" dirty="0">
                <a:latin typeface="Calibri"/>
                <a:cs typeface="Calibri"/>
              </a:rPr>
              <a:t>a</a:t>
            </a:r>
            <a:r>
              <a:rPr sz="4000" i="1" spc="-10" dirty="0">
                <a:latin typeface="Calibri"/>
                <a:cs typeface="Calibri"/>
              </a:rPr>
              <a:t>l</a:t>
            </a:r>
            <a:r>
              <a:rPr sz="4000" i="1" spc="45" dirty="0">
                <a:latin typeface="Calibri"/>
                <a:cs typeface="Calibri"/>
              </a:rPr>
              <a:t> </a:t>
            </a:r>
            <a:r>
              <a:rPr sz="4000" i="1" spc="-20" dirty="0">
                <a:latin typeface="Calibri"/>
                <a:cs typeface="Calibri"/>
              </a:rPr>
              <a:t>Pro</a:t>
            </a:r>
            <a:r>
              <a:rPr sz="4000" i="1" spc="-65" dirty="0">
                <a:latin typeface="Calibri"/>
                <a:cs typeface="Calibri"/>
              </a:rPr>
              <a:t>t</a:t>
            </a:r>
            <a:r>
              <a:rPr sz="4000" i="1" spc="-20" dirty="0">
                <a:latin typeface="Calibri"/>
                <a:cs typeface="Calibri"/>
              </a:rPr>
              <a:t>ection</a:t>
            </a:r>
            <a:r>
              <a:rPr sz="4000" i="1" spc="-10" dirty="0">
                <a:latin typeface="Calibri"/>
                <a:cs typeface="Calibri"/>
              </a:rPr>
              <a:t> </a:t>
            </a:r>
            <a:r>
              <a:rPr sz="4000" i="1" spc="-20" dirty="0">
                <a:latin typeface="Calibri"/>
                <a:cs typeface="Calibri"/>
              </a:rPr>
              <a:t>Agency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99344" y="5839068"/>
            <a:ext cx="1060450" cy="10189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04371" y="5816765"/>
            <a:ext cx="1087627" cy="10412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99170" y="5931143"/>
            <a:ext cx="1714500" cy="876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52436" y="5912093"/>
            <a:ext cx="909281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56609" y="2483230"/>
            <a:ext cx="541972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b="1" spc="-40" dirty="0">
                <a:latin typeface="Calibri"/>
                <a:cs typeface="Calibri"/>
              </a:rPr>
              <a:t>Openin</a:t>
            </a:r>
            <a:r>
              <a:rPr sz="6000" b="1" spc="-30" dirty="0">
                <a:latin typeface="Calibri"/>
                <a:cs typeface="Calibri"/>
              </a:rPr>
              <a:t>g</a:t>
            </a:r>
            <a:r>
              <a:rPr sz="6000" b="1" spc="65" dirty="0">
                <a:latin typeface="Calibri"/>
                <a:cs typeface="Calibri"/>
              </a:rPr>
              <a:t> </a:t>
            </a:r>
            <a:r>
              <a:rPr sz="6000" b="1" spc="-30" dirty="0">
                <a:latin typeface="Calibri"/>
                <a:cs typeface="Calibri"/>
              </a:rPr>
              <a:t>E</a:t>
            </a:r>
            <a:r>
              <a:rPr sz="6000" b="1" spc="-140" dirty="0">
                <a:latin typeface="Calibri"/>
                <a:cs typeface="Calibri"/>
              </a:rPr>
              <a:t>x</a:t>
            </a:r>
            <a:r>
              <a:rPr sz="6000" b="1" spc="-5" dirty="0">
                <a:latin typeface="Calibri"/>
                <a:cs typeface="Calibri"/>
              </a:rPr>
              <a:t>e</a:t>
            </a:r>
            <a:r>
              <a:rPr sz="6000" b="1" spc="-75" dirty="0">
                <a:latin typeface="Calibri"/>
                <a:cs typeface="Calibri"/>
              </a:rPr>
              <a:t>r</a:t>
            </a:r>
            <a:r>
              <a:rPr sz="6000" b="1" spc="-5" dirty="0">
                <a:latin typeface="Calibri"/>
                <a:cs typeface="Calibri"/>
              </a:rPr>
              <a:t>cise</a:t>
            </a:r>
            <a:endParaRPr sz="6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272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Frohna</dc:creator>
  <cp:lastModifiedBy>Melissa Frohna</cp:lastModifiedBy>
  <cp:revision>1</cp:revision>
  <dcterms:created xsi:type="dcterms:W3CDTF">2016-06-27T12:31:31Z</dcterms:created>
  <dcterms:modified xsi:type="dcterms:W3CDTF">2016-06-27T12:32:13Z</dcterms:modified>
</cp:coreProperties>
</file>