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295" r:id="rId76"/>
    <p:sldId id="296" r:id="rId77"/>
    <p:sldId id="297" r:id="rId78"/>
    <p:sldId id="298" r:id="rId79"/>
    <p:sldId id="299" r:id="rId80"/>
    <p:sldId id="300" r:id="rId81"/>
    <p:sldId id="301" r:id="rId82"/>
    <p:sldId id="302" r:id="rId83"/>
    <p:sldId id="303" r:id="rId84"/>
    <p:sldId id="304" r:id="rId85"/>
    <p:sldId id="305" r:id="rId86"/>
    <p:sldId id="306" r:id="rId87"/>
    <p:sldId id="307" r:id="rId88"/>
    <p:sldId id="308" r:id="rId89"/>
    <p:sldId id="309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6610-25B0-4585-8BFB-DA0E07DADCF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09684-18C2-4F0F-B818-F675E1270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34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03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0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009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62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883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80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731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7758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792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06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57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43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487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209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60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528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027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665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423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222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14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812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05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891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311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03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832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478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650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424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4138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07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724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9452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44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1913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5170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413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4067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94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639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086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25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7317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3572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9961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6077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321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2718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8602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6703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0557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776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8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1871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0750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8458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2393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0014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2747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3662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5213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6479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5436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1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5411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89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3069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8280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4495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5143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8442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4538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1639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1079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59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0208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4914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8216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3212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8401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1960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66898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80881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2761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9435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82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5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0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7023-B0F6-49BF-9905-FD1816D28B05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411F-6B80-4F91-BAC2-819D8105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3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3.jp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image" Target="../media/image24.jpg"/><Relationship Id="rId9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0.png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13" Type="http://schemas.openxmlformats.org/officeDocument/2006/relationships/image" Target="../media/image78.jpg"/><Relationship Id="rId18" Type="http://schemas.openxmlformats.org/officeDocument/2006/relationships/image" Target="../media/image83.jpg"/><Relationship Id="rId3" Type="http://schemas.openxmlformats.org/officeDocument/2006/relationships/image" Target="../media/image23.jpg"/><Relationship Id="rId7" Type="http://schemas.openxmlformats.org/officeDocument/2006/relationships/image" Target="../media/image72.png"/><Relationship Id="rId12" Type="http://schemas.openxmlformats.org/officeDocument/2006/relationships/image" Target="../media/image77.jpg"/><Relationship Id="rId17" Type="http://schemas.openxmlformats.org/officeDocument/2006/relationships/image" Target="../media/image82.jp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76.jpg"/><Relationship Id="rId5" Type="http://schemas.openxmlformats.org/officeDocument/2006/relationships/image" Target="../media/image71.jpg"/><Relationship Id="rId15" Type="http://schemas.openxmlformats.org/officeDocument/2006/relationships/image" Target="../media/image80.jpg"/><Relationship Id="rId10" Type="http://schemas.openxmlformats.org/officeDocument/2006/relationships/image" Target="../media/image75.jpg"/><Relationship Id="rId4" Type="http://schemas.openxmlformats.org/officeDocument/2006/relationships/image" Target="../media/image24.jpg"/><Relationship Id="rId9" Type="http://schemas.openxmlformats.org/officeDocument/2006/relationships/image" Target="../media/image74.jpg"/><Relationship Id="rId14" Type="http://schemas.openxmlformats.org/officeDocument/2006/relationships/image" Target="../media/image7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5.png"/><Relationship Id="rId4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48.jp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hyperlink" Target="mailto:jessica.ramsay@sinai.org" TargetMode="External"/><Relationship Id="rId4" Type="http://schemas.openxmlformats.org/officeDocument/2006/relationships/image" Target="../media/image85.png"/><Relationship Id="rId9" Type="http://schemas.openxmlformats.org/officeDocument/2006/relationships/hyperlink" Target="http://www.suhichicago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0.png"/><Relationship Id="rId7" Type="http://schemas.openxmlformats.org/officeDocument/2006/relationships/image" Target="../media/image10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jp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g"/><Relationship Id="rId3" Type="http://schemas.openxmlformats.org/officeDocument/2006/relationships/image" Target="../media/image90.png"/><Relationship Id="rId7" Type="http://schemas.openxmlformats.org/officeDocument/2006/relationships/image" Target="../media/image10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10" Type="http://schemas.openxmlformats.org/officeDocument/2006/relationships/image" Target="../media/image111.jpg"/><Relationship Id="rId4" Type="http://schemas.openxmlformats.org/officeDocument/2006/relationships/image" Target="../media/image105.jpg"/><Relationship Id="rId9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90.png"/><Relationship Id="rId7" Type="http://schemas.openxmlformats.org/officeDocument/2006/relationships/image" Target="../media/image11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10" Type="http://schemas.openxmlformats.org/officeDocument/2006/relationships/image" Target="../media/image118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jpg"/><Relationship Id="rId4" Type="http://schemas.openxmlformats.org/officeDocument/2006/relationships/image" Target="../media/image130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3" Type="http://schemas.openxmlformats.org/officeDocument/2006/relationships/image" Target="../media/image90.png"/><Relationship Id="rId7" Type="http://schemas.openxmlformats.org/officeDocument/2006/relationships/image" Target="../media/image135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4" Type="http://schemas.openxmlformats.org/officeDocument/2006/relationships/image" Target="../media/image132.jpg"/><Relationship Id="rId9" Type="http://schemas.openxmlformats.org/officeDocument/2006/relationships/image" Target="../media/image137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g"/><Relationship Id="rId3" Type="http://schemas.openxmlformats.org/officeDocument/2006/relationships/image" Target="../media/image90.png"/><Relationship Id="rId7" Type="http://schemas.openxmlformats.org/officeDocument/2006/relationships/image" Target="../media/image138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4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g"/><Relationship Id="rId3" Type="http://schemas.openxmlformats.org/officeDocument/2006/relationships/image" Target="../media/image90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g"/><Relationship Id="rId5" Type="http://schemas.openxmlformats.org/officeDocument/2006/relationships/image" Target="../media/image94.png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hyperlink" Target="mailto:kkennedy@cmh.edu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g"/><Relationship Id="rId3" Type="http://schemas.openxmlformats.org/officeDocument/2006/relationships/hyperlink" Target="http://www.ghhi.org/" TargetMode="External"/><Relationship Id="rId7" Type="http://schemas.openxmlformats.org/officeDocument/2006/relationships/image" Target="../media/image156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g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jpg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hi.org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jpg"/><Relationship Id="rId5" Type="http://schemas.openxmlformats.org/officeDocument/2006/relationships/image" Target="../media/image154.jpg"/><Relationship Id="rId4" Type="http://schemas.openxmlformats.org/officeDocument/2006/relationships/image" Target="../media/image15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hhi.org/" TargetMode="External"/><Relationship Id="rId4" Type="http://schemas.openxmlformats.org/officeDocument/2006/relationships/image" Target="../media/image154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g"/><Relationship Id="rId3" Type="http://schemas.openxmlformats.org/officeDocument/2006/relationships/image" Target="../media/image153.png"/><Relationship Id="rId7" Type="http://schemas.openxmlformats.org/officeDocument/2006/relationships/image" Target="../media/image162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hyperlink" Target="http://www.ghhi.org/" TargetMode="External"/><Relationship Id="rId4" Type="http://schemas.openxmlformats.org/officeDocument/2006/relationships/image" Target="../media/image154.jpg"/><Relationship Id="rId9" Type="http://schemas.openxmlformats.org/officeDocument/2006/relationships/image" Target="../media/image164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hhi.org/" TargetMode="External"/><Relationship Id="rId5" Type="http://schemas.openxmlformats.org/officeDocument/2006/relationships/hyperlink" Target="http://www.cdc.gov/nchs/fastats/asthma.htm)" TargetMode="External"/><Relationship Id="rId4" Type="http://schemas.openxmlformats.org/officeDocument/2006/relationships/image" Target="../media/image154.jp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jpg"/><Relationship Id="rId3" Type="http://schemas.openxmlformats.org/officeDocument/2006/relationships/image" Target="../media/image153.png"/><Relationship Id="rId7" Type="http://schemas.openxmlformats.org/officeDocument/2006/relationships/hyperlink" Target="http://www.nationalservice.gov/sites/default/files/documents/SIF%20-%20A%20Primer%20on%20Pay%20for%20Success.pdf" TargetMode="External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g"/><Relationship Id="rId11" Type="http://schemas.openxmlformats.org/officeDocument/2006/relationships/image" Target="../media/image169.jpg"/><Relationship Id="rId5" Type="http://schemas.openxmlformats.org/officeDocument/2006/relationships/hyperlink" Target="http://www.ghhi.org/" TargetMode="External"/><Relationship Id="rId15" Type="http://schemas.openxmlformats.org/officeDocument/2006/relationships/image" Target="../media/image173.jpg"/><Relationship Id="rId10" Type="http://schemas.openxmlformats.org/officeDocument/2006/relationships/image" Target="../media/image168.jpg"/><Relationship Id="rId4" Type="http://schemas.openxmlformats.org/officeDocument/2006/relationships/image" Target="../media/image154.jpg"/><Relationship Id="rId9" Type="http://schemas.openxmlformats.org/officeDocument/2006/relationships/image" Target="../media/image167.jpg"/><Relationship Id="rId14" Type="http://schemas.openxmlformats.org/officeDocument/2006/relationships/image" Target="../media/image172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hyperlink" Target="http://www.ghhi.org/" TargetMode="External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54.jpg"/><Relationship Id="rId4" Type="http://schemas.openxmlformats.org/officeDocument/2006/relationships/image" Target="../media/image153.png"/><Relationship Id="rId9" Type="http://schemas.openxmlformats.org/officeDocument/2006/relationships/image" Target="../media/image17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g"/><Relationship Id="rId3" Type="http://schemas.openxmlformats.org/officeDocument/2006/relationships/hyperlink" Target="http://www.ghhi.org/" TargetMode="External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mcknight@ghhi.org" TargetMode="External"/><Relationship Id="rId5" Type="http://schemas.openxmlformats.org/officeDocument/2006/relationships/image" Target="../media/image154.jpg"/><Relationship Id="rId10" Type="http://schemas.openxmlformats.org/officeDocument/2006/relationships/hyperlink" Target="https://www.facebook.com/GHHInational" TargetMode="External"/><Relationship Id="rId4" Type="http://schemas.openxmlformats.org/officeDocument/2006/relationships/image" Target="../media/image153.png"/><Relationship Id="rId9" Type="http://schemas.openxmlformats.org/officeDocument/2006/relationships/hyperlink" Target="https://twitter.com/HealthyHous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6764" y="2611627"/>
            <a:ext cx="10359390" cy="23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5000" b="1" spc="-5" dirty="0">
                <a:latin typeface="Calibri"/>
                <a:cs typeface="Calibri"/>
              </a:rPr>
              <a:t>Models</a:t>
            </a:r>
            <a:endParaRPr sz="5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170"/>
              </a:spcBef>
            </a:pPr>
            <a:r>
              <a:rPr sz="5500" spc="-80" dirty="0">
                <a:latin typeface="Calibri"/>
                <a:cs typeface="Calibri"/>
              </a:rPr>
              <a:t>E</a:t>
            </a:r>
            <a:r>
              <a:rPr sz="5500" spc="-5" dirty="0">
                <a:latin typeface="Calibri"/>
                <a:cs typeface="Calibri"/>
              </a:rPr>
              <a:t>dwin</a:t>
            </a:r>
            <a:r>
              <a:rPr sz="5500" dirty="0">
                <a:latin typeface="Calibri"/>
                <a:cs typeface="Calibri"/>
              </a:rPr>
              <a:t>a</a:t>
            </a:r>
            <a:r>
              <a:rPr sz="5500" spc="15" dirty="0">
                <a:latin typeface="Calibri"/>
                <a:cs typeface="Calibri"/>
              </a:rPr>
              <a:t> </a:t>
            </a:r>
            <a:r>
              <a:rPr sz="5500" spc="-25" dirty="0">
                <a:latin typeface="Calibri"/>
                <a:cs typeface="Calibri"/>
              </a:rPr>
              <a:t>K</a:t>
            </a:r>
            <a:r>
              <a:rPr sz="5500" spc="-15" dirty="0">
                <a:latin typeface="Calibri"/>
                <a:cs typeface="Calibri"/>
              </a:rPr>
              <a:t>.</a:t>
            </a:r>
            <a:r>
              <a:rPr sz="5500" spc="-10" dirty="0">
                <a:latin typeface="Calibri"/>
                <a:cs typeface="Calibri"/>
              </a:rPr>
              <a:t> </a:t>
            </a:r>
            <a:r>
              <a:rPr sz="5500" dirty="0">
                <a:latin typeface="Calibri"/>
                <a:cs typeface="Calibri"/>
              </a:rPr>
              <a:t>Gi</a:t>
            </a:r>
            <a:r>
              <a:rPr sz="5500" spc="-20" dirty="0">
                <a:latin typeface="Calibri"/>
                <a:cs typeface="Calibri"/>
              </a:rPr>
              <a:t>b</a:t>
            </a:r>
            <a:r>
              <a:rPr sz="5500" spc="-35" dirty="0">
                <a:latin typeface="Calibri"/>
                <a:cs typeface="Calibri"/>
              </a:rPr>
              <a:t>son</a:t>
            </a:r>
            <a:r>
              <a:rPr sz="5500" spc="-15" dirty="0">
                <a:latin typeface="Calibri"/>
                <a:cs typeface="Calibri"/>
              </a:rPr>
              <a:t>,</a:t>
            </a:r>
            <a:r>
              <a:rPr sz="5500" dirty="0">
                <a:latin typeface="Calibri"/>
                <a:cs typeface="Calibri"/>
              </a:rPr>
              <a:t> </a:t>
            </a:r>
            <a:r>
              <a:rPr sz="5500" spc="-30" dirty="0">
                <a:latin typeface="Calibri"/>
                <a:cs typeface="Calibri"/>
              </a:rPr>
              <a:t>P</a:t>
            </a:r>
            <a:r>
              <a:rPr sz="5500" spc="-105" dirty="0">
                <a:latin typeface="Calibri"/>
                <a:cs typeface="Calibri"/>
              </a:rPr>
              <a:t>r</a:t>
            </a:r>
            <a:r>
              <a:rPr sz="5500" spc="-35" dirty="0">
                <a:latin typeface="Calibri"/>
                <a:cs typeface="Calibri"/>
              </a:rPr>
              <a:t>og</a:t>
            </a:r>
            <a:r>
              <a:rPr sz="5500" spc="-114" dirty="0">
                <a:latin typeface="Calibri"/>
                <a:cs typeface="Calibri"/>
              </a:rPr>
              <a:t>r</a:t>
            </a:r>
            <a:r>
              <a:rPr sz="5500" spc="-40" dirty="0">
                <a:latin typeface="Calibri"/>
                <a:cs typeface="Calibri"/>
              </a:rPr>
              <a:t>am </a:t>
            </a:r>
            <a:r>
              <a:rPr sz="5500" spc="-35" dirty="0">
                <a:latin typeface="Calibri"/>
                <a:cs typeface="Calibri"/>
              </a:rPr>
              <a:t>Mana</a:t>
            </a:r>
            <a:r>
              <a:rPr sz="5500" spc="-85" dirty="0">
                <a:latin typeface="Calibri"/>
                <a:cs typeface="Calibri"/>
              </a:rPr>
              <a:t>g</a:t>
            </a:r>
            <a:r>
              <a:rPr sz="5500" spc="-25" dirty="0">
                <a:latin typeface="Calibri"/>
                <a:cs typeface="Calibri"/>
              </a:rPr>
              <a:t>er</a:t>
            </a:r>
            <a:endParaRPr sz="55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35"/>
              </a:spcBef>
            </a:pPr>
            <a:r>
              <a:rPr sz="3300" i="1" spc="-5" dirty="0">
                <a:latin typeface="Calibri"/>
                <a:cs typeface="Calibri"/>
              </a:rPr>
              <a:t>Th</a:t>
            </a:r>
            <a:r>
              <a:rPr sz="3300" i="1" dirty="0">
                <a:latin typeface="Calibri"/>
                <a:cs typeface="Calibri"/>
              </a:rPr>
              <a:t>e</a:t>
            </a:r>
            <a:r>
              <a:rPr sz="3300" i="1" spc="15" dirty="0">
                <a:latin typeface="Calibri"/>
                <a:cs typeface="Calibri"/>
              </a:rPr>
              <a:t> </a:t>
            </a:r>
            <a:r>
              <a:rPr sz="3300" i="1" spc="-5" dirty="0">
                <a:latin typeface="Calibri"/>
                <a:cs typeface="Calibri"/>
              </a:rPr>
              <a:t>Ce</a:t>
            </a:r>
            <a:r>
              <a:rPr sz="3300" i="1" spc="-40" dirty="0">
                <a:latin typeface="Calibri"/>
                <a:cs typeface="Calibri"/>
              </a:rPr>
              <a:t>n</a:t>
            </a:r>
            <a:r>
              <a:rPr sz="3300" i="1" spc="-55" dirty="0">
                <a:latin typeface="Calibri"/>
                <a:cs typeface="Calibri"/>
              </a:rPr>
              <a:t>t</a:t>
            </a:r>
            <a:r>
              <a:rPr sz="3300" i="1" spc="-15" dirty="0">
                <a:latin typeface="Calibri"/>
                <a:cs typeface="Calibri"/>
              </a:rPr>
              <a:t>er</a:t>
            </a:r>
            <a:r>
              <a:rPr sz="3300" i="1" spc="-5" dirty="0">
                <a:latin typeface="Calibri"/>
                <a:cs typeface="Calibri"/>
              </a:rPr>
              <a:t> </a:t>
            </a:r>
            <a:r>
              <a:rPr sz="3300" i="1" spc="-35" dirty="0">
                <a:latin typeface="Calibri"/>
                <a:cs typeface="Calibri"/>
              </a:rPr>
              <a:t>f</a:t>
            </a:r>
            <a:r>
              <a:rPr sz="3300" i="1" spc="-25" dirty="0">
                <a:latin typeface="Calibri"/>
                <a:cs typeface="Calibri"/>
              </a:rPr>
              <a:t>o</a:t>
            </a:r>
            <a:r>
              <a:rPr sz="3300" i="1" spc="-15" dirty="0">
                <a:latin typeface="Calibri"/>
                <a:cs typeface="Calibri"/>
              </a:rPr>
              <a:t>r</a:t>
            </a:r>
            <a:r>
              <a:rPr sz="3300" i="1" dirty="0">
                <a:latin typeface="Calibri"/>
                <a:cs typeface="Calibri"/>
              </a:rPr>
              <a:t> </a:t>
            </a:r>
            <a:r>
              <a:rPr sz="3300" i="1" spc="-140" dirty="0">
                <a:latin typeface="Calibri"/>
                <a:cs typeface="Calibri"/>
              </a:rPr>
              <a:t>W</a:t>
            </a:r>
            <a:r>
              <a:rPr sz="3300" i="1" spc="-5" dirty="0">
                <a:latin typeface="Calibri"/>
                <a:cs typeface="Calibri"/>
              </a:rPr>
              <a:t>orki</a:t>
            </a:r>
            <a:r>
              <a:rPr sz="3300" i="1" spc="-10" dirty="0">
                <a:latin typeface="Calibri"/>
                <a:cs typeface="Calibri"/>
              </a:rPr>
              <a:t>n</a:t>
            </a:r>
            <a:r>
              <a:rPr sz="3300" i="1" dirty="0">
                <a:latin typeface="Calibri"/>
                <a:cs typeface="Calibri"/>
              </a:rPr>
              <a:t>g</a:t>
            </a:r>
            <a:r>
              <a:rPr sz="3300" i="1" spc="-5" dirty="0">
                <a:latin typeface="Calibri"/>
                <a:cs typeface="Calibri"/>
              </a:rPr>
              <a:t> </a:t>
            </a:r>
            <a:r>
              <a:rPr sz="3300" i="1" spc="-50" dirty="0">
                <a:latin typeface="Calibri"/>
                <a:cs typeface="Calibri"/>
              </a:rPr>
              <a:t>F</a:t>
            </a:r>
            <a:r>
              <a:rPr sz="3300" i="1" spc="-5" dirty="0">
                <a:latin typeface="Calibri"/>
                <a:cs typeface="Calibri"/>
              </a:rPr>
              <a:t>amilie</a:t>
            </a:r>
            <a:r>
              <a:rPr sz="3300" i="1" spc="-20" dirty="0">
                <a:latin typeface="Calibri"/>
                <a:cs typeface="Calibri"/>
              </a:rPr>
              <a:t>s</a:t>
            </a:r>
            <a:r>
              <a:rPr sz="3300" i="1" spc="-10" dirty="0">
                <a:latin typeface="Calibri"/>
                <a:cs typeface="Calibri"/>
              </a:rPr>
              <a:t>,</a:t>
            </a:r>
            <a:r>
              <a:rPr sz="3300" i="1" spc="3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In</a:t>
            </a:r>
            <a:r>
              <a:rPr sz="3300" i="1" spc="-15" dirty="0">
                <a:latin typeface="Calibri"/>
                <a:cs typeface="Calibri"/>
              </a:rPr>
              <a:t>c</a:t>
            </a:r>
            <a:r>
              <a:rPr sz="3300" i="1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1986" y="1925599"/>
            <a:ext cx="971423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latin typeface="Calibri"/>
                <a:cs typeface="Calibri"/>
              </a:rPr>
              <a:t>A</a:t>
            </a:r>
            <a:r>
              <a:rPr sz="5000" b="1" spc="-60" dirty="0">
                <a:latin typeface="Calibri"/>
                <a:cs typeface="Calibri"/>
              </a:rPr>
              <a:t>s</a:t>
            </a:r>
            <a:r>
              <a:rPr sz="5000" b="1" dirty="0">
                <a:latin typeface="Calibri"/>
                <a:cs typeface="Calibri"/>
              </a:rPr>
              <a:t>thma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Healt</a:t>
            </a:r>
            <a:r>
              <a:rPr sz="5000" b="1" spc="-95" dirty="0">
                <a:latin typeface="Calibri"/>
                <a:cs typeface="Calibri"/>
              </a:rPr>
              <a:t>h</a:t>
            </a:r>
            <a:r>
              <a:rPr sz="5000" b="1" dirty="0">
                <a:latin typeface="Calibri"/>
                <a:cs typeface="Calibri"/>
              </a:rPr>
              <a:t>y</a:t>
            </a:r>
            <a:r>
              <a:rPr sz="5000" b="1" spc="-35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Homes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Assessme</a:t>
            </a:r>
            <a:r>
              <a:rPr sz="5000" b="1" spc="-60" dirty="0">
                <a:latin typeface="Calibri"/>
                <a:cs typeface="Calibri"/>
              </a:rPr>
              <a:t>n</a:t>
            </a:r>
            <a:r>
              <a:rPr sz="5000" b="1" dirty="0">
                <a:latin typeface="Calibri"/>
                <a:cs typeface="Calibri"/>
              </a:rPr>
              <a:t>ts</a:t>
            </a:r>
            <a:endParaRPr sz="5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7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33600" y="437133"/>
            <a:ext cx="8001000" cy="5887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3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0" y="5562600"/>
            <a:ext cx="5257800" cy="369570"/>
          </a:xfrm>
          <a:custGeom>
            <a:avLst/>
            <a:gdLst/>
            <a:ahLst/>
            <a:cxnLst/>
            <a:rect l="l" t="t" r="r" b="b"/>
            <a:pathLst>
              <a:path w="5257800" h="369570">
                <a:moveTo>
                  <a:pt x="0" y="369328"/>
                </a:moveTo>
                <a:lnTo>
                  <a:pt x="5257800" y="369328"/>
                </a:lnTo>
                <a:lnTo>
                  <a:pt x="52578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5562600"/>
            <a:ext cx="5257800" cy="369570"/>
          </a:xfrm>
          <a:custGeom>
            <a:avLst/>
            <a:gdLst/>
            <a:ahLst/>
            <a:cxnLst/>
            <a:rect l="l" t="t" r="r" b="b"/>
            <a:pathLst>
              <a:path w="5257800" h="369570">
                <a:moveTo>
                  <a:pt x="0" y="369328"/>
                </a:moveTo>
                <a:lnTo>
                  <a:pt x="5257800" y="369328"/>
                </a:lnTo>
                <a:lnTo>
                  <a:pt x="52578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6400" y="152400"/>
            <a:ext cx="9144000" cy="670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985">
              <a:lnSpc>
                <a:spcPct val="100000"/>
              </a:lnSpc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epla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damag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ar </a:t>
            </a:r>
            <a:r>
              <a:rPr sz="1800" spc="-10" dirty="0">
                <a:latin typeface="Calibri"/>
                <a:cs typeface="Calibri"/>
              </a:rPr>
              <a:t>til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152400"/>
            <a:ext cx="9144000" cy="6705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5715000"/>
            <a:ext cx="5257800" cy="369570"/>
          </a:xfrm>
          <a:custGeom>
            <a:avLst/>
            <a:gdLst/>
            <a:ahLst/>
            <a:cxnLst/>
            <a:rect l="l" t="t" r="r" b="b"/>
            <a:pathLst>
              <a:path w="5257800" h="369570">
                <a:moveTo>
                  <a:pt x="0" y="369328"/>
                </a:moveTo>
                <a:lnTo>
                  <a:pt x="5257800" y="369328"/>
                </a:lnTo>
                <a:lnTo>
                  <a:pt x="52578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5715000"/>
            <a:ext cx="5257800" cy="369570"/>
          </a:xfrm>
          <a:custGeom>
            <a:avLst/>
            <a:gdLst/>
            <a:ahLst/>
            <a:cxnLst/>
            <a:rect l="l" t="t" r="r" b="b"/>
            <a:pathLst>
              <a:path w="5257800" h="369570">
                <a:moveTo>
                  <a:pt x="0" y="369328"/>
                </a:moveTo>
                <a:lnTo>
                  <a:pt x="5257800" y="369328"/>
                </a:lnTo>
                <a:lnTo>
                  <a:pt x="52578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85894" y="5791453"/>
            <a:ext cx="2685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ru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tub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7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587"/>
            <a:ext cx="8839200" cy="6856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92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0" y="502919"/>
            <a:ext cx="7802880" cy="585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70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9427" y="0"/>
            <a:ext cx="930402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37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0" y="502919"/>
            <a:ext cx="7802880" cy="585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23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76200"/>
            <a:ext cx="8763000" cy="678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11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0594" y="2611627"/>
            <a:ext cx="9232265" cy="2157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5000" b="1" spc="-5" dirty="0">
                <a:latin typeface="Calibri"/>
                <a:cs typeface="Calibri"/>
              </a:rPr>
              <a:t>Models</a:t>
            </a:r>
            <a:endParaRPr sz="5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5400" spc="-20" dirty="0">
                <a:latin typeface="Calibri"/>
                <a:cs typeface="Calibri"/>
              </a:rPr>
              <a:t>Jessi</a:t>
            </a:r>
            <a:r>
              <a:rPr sz="5400" spc="-90" dirty="0">
                <a:latin typeface="Calibri"/>
                <a:cs typeface="Calibri"/>
              </a:rPr>
              <a:t>c</a:t>
            </a:r>
            <a:r>
              <a:rPr sz="5400" dirty="0">
                <a:latin typeface="Calibri"/>
                <a:cs typeface="Calibri"/>
              </a:rPr>
              <a:t>a</a:t>
            </a:r>
            <a:r>
              <a:rPr sz="5400" spc="25" dirty="0">
                <a:latin typeface="Calibri"/>
                <a:cs typeface="Calibri"/>
              </a:rPr>
              <a:t> </a:t>
            </a:r>
            <a:r>
              <a:rPr sz="5400" spc="-30" dirty="0">
                <a:latin typeface="Calibri"/>
                <a:cs typeface="Calibri"/>
              </a:rPr>
              <a:t>Rams</a:t>
            </a:r>
            <a:r>
              <a:rPr sz="5400" spc="-130" dirty="0">
                <a:latin typeface="Calibri"/>
                <a:cs typeface="Calibri"/>
              </a:rPr>
              <a:t>a</a:t>
            </a:r>
            <a:r>
              <a:rPr sz="5400" spc="-409" dirty="0">
                <a:latin typeface="Calibri"/>
                <a:cs typeface="Calibri"/>
              </a:rPr>
              <a:t>y</a:t>
            </a:r>
            <a:r>
              <a:rPr sz="5400" spc="-15" dirty="0">
                <a:latin typeface="Calibri"/>
                <a:cs typeface="Calibri"/>
              </a:rPr>
              <a:t>,</a:t>
            </a:r>
            <a:r>
              <a:rPr sz="5400" dirty="0">
                <a:latin typeface="Calibri"/>
                <a:cs typeface="Calibri"/>
              </a:rPr>
              <a:t> </a:t>
            </a:r>
            <a:r>
              <a:rPr sz="5400" spc="-40" dirty="0">
                <a:latin typeface="Calibri"/>
                <a:cs typeface="Calibri"/>
              </a:rPr>
              <a:t>MPH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800" i="1" dirty="0">
                <a:latin typeface="Calibri"/>
                <a:cs typeface="Calibri"/>
              </a:rPr>
              <a:t>Progr</a:t>
            </a:r>
            <a:r>
              <a:rPr sz="3800" i="1" spc="-5" dirty="0">
                <a:latin typeface="Calibri"/>
                <a:cs typeface="Calibri"/>
              </a:rPr>
              <a:t>a</a:t>
            </a:r>
            <a:r>
              <a:rPr sz="3800" i="1" dirty="0">
                <a:latin typeface="Calibri"/>
                <a:cs typeface="Calibri"/>
              </a:rPr>
              <a:t>m</a:t>
            </a:r>
            <a:r>
              <a:rPr sz="3800" i="1" spc="-40" dirty="0">
                <a:latin typeface="Calibri"/>
                <a:cs typeface="Calibri"/>
              </a:rPr>
              <a:t> </a:t>
            </a:r>
            <a:r>
              <a:rPr sz="3800" i="1" dirty="0">
                <a:latin typeface="Calibri"/>
                <a:cs typeface="Calibri"/>
              </a:rPr>
              <a:t>Manag</a:t>
            </a:r>
            <a:r>
              <a:rPr sz="3800" i="1" spc="-5" dirty="0">
                <a:latin typeface="Calibri"/>
                <a:cs typeface="Calibri"/>
              </a:rPr>
              <a:t>e</a:t>
            </a:r>
            <a:r>
              <a:rPr sz="3800" i="1" spc="-290" dirty="0">
                <a:latin typeface="Calibri"/>
                <a:cs typeface="Calibri"/>
              </a:rPr>
              <a:t>r</a:t>
            </a:r>
            <a:r>
              <a:rPr sz="3800" i="1" spc="-10" dirty="0">
                <a:latin typeface="Calibri"/>
                <a:cs typeface="Calibri"/>
              </a:rPr>
              <a:t>,</a:t>
            </a:r>
            <a:r>
              <a:rPr sz="3800" i="1" spc="-35" dirty="0">
                <a:latin typeface="Calibri"/>
                <a:cs typeface="Calibri"/>
              </a:rPr>
              <a:t> </a:t>
            </a:r>
            <a:r>
              <a:rPr sz="3800" i="1" spc="-5" dirty="0">
                <a:latin typeface="Calibri"/>
                <a:cs typeface="Calibri"/>
              </a:rPr>
              <a:t>Sina</a:t>
            </a:r>
            <a:r>
              <a:rPr sz="3800" i="1" dirty="0">
                <a:latin typeface="Calibri"/>
                <a:cs typeface="Calibri"/>
              </a:rPr>
              <a:t>i</a:t>
            </a:r>
            <a:r>
              <a:rPr sz="3800" i="1" spc="-15" dirty="0">
                <a:latin typeface="Calibri"/>
                <a:cs typeface="Calibri"/>
              </a:rPr>
              <a:t> </a:t>
            </a:r>
            <a:r>
              <a:rPr sz="3800" i="1" dirty="0">
                <a:latin typeface="Calibri"/>
                <a:cs typeface="Calibri"/>
              </a:rPr>
              <a:t>Urban</a:t>
            </a:r>
            <a:r>
              <a:rPr sz="3800" i="1" spc="-30" dirty="0">
                <a:latin typeface="Calibri"/>
                <a:cs typeface="Calibri"/>
              </a:rPr>
              <a:t> </a:t>
            </a:r>
            <a:r>
              <a:rPr sz="3800" i="1" spc="-5" dirty="0">
                <a:latin typeface="Calibri"/>
                <a:cs typeface="Calibri"/>
              </a:rPr>
              <a:t>Healt</a:t>
            </a:r>
            <a:r>
              <a:rPr sz="3800" i="1" dirty="0">
                <a:latin typeface="Calibri"/>
                <a:cs typeface="Calibri"/>
              </a:rPr>
              <a:t>h</a:t>
            </a:r>
            <a:r>
              <a:rPr sz="3800" i="1" spc="-15" dirty="0">
                <a:latin typeface="Calibri"/>
                <a:cs typeface="Calibri"/>
              </a:rPr>
              <a:t> </a:t>
            </a:r>
            <a:r>
              <a:rPr sz="3800" i="1" dirty="0">
                <a:latin typeface="Calibri"/>
                <a:cs typeface="Calibri"/>
              </a:rPr>
              <a:t>In</a:t>
            </a:r>
            <a:r>
              <a:rPr sz="3800" i="1" spc="-55" dirty="0">
                <a:latin typeface="Calibri"/>
                <a:cs typeface="Calibri"/>
              </a:rPr>
              <a:t>s</a:t>
            </a:r>
            <a:r>
              <a:rPr sz="3800" i="1" dirty="0">
                <a:latin typeface="Calibri"/>
                <a:cs typeface="Calibri"/>
              </a:rPr>
              <a:t>titu</a:t>
            </a:r>
            <a:r>
              <a:rPr sz="3800" i="1" spc="-45" dirty="0">
                <a:latin typeface="Calibri"/>
                <a:cs typeface="Calibri"/>
              </a:rPr>
              <a:t>t</a:t>
            </a:r>
            <a:r>
              <a:rPr sz="3800" i="1" dirty="0">
                <a:latin typeface="Calibri"/>
                <a:cs typeface="Calibri"/>
              </a:rPr>
              <a:t>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1986" y="1925599"/>
            <a:ext cx="971423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latin typeface="Calibri"/>
                <a:cs typeface="Calibri"/>
              </a:rPr>
              <a:t>A</a:t>
            </a:r>
            <a:r>
              <a:rPr sz="5000" b="1" spc="-60" dirty="0">
                <a:latin typeface="Calibri"/>
                <a:cs typeface="Calibri"/>
              </a:rPr>
              <a:t>s</a:t>
            </a:r>
            <a:r>
              <a:rPr sz="5000" b="1" dirty="0">
                <a:latin typeface="Calibri"/>
                <a:cs typeface="Calibri"/>
              </a:rPr>
              <a:t>thma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Healt</a:t>
            </a:r>
            <a:r>
              <a:rPr sz="5000" b="1" spc="-95" dirty="0">
                <a:latin typeface="Calibri"/>
                <a:cs typeface="Calibri"/>
              </a:rPr>
              <a:t>h</a:t>
            </a:r>
            <a:r>
              <a:rPr sz="5000" b="1" dirty="0">
                <a:latin typeface="Calibri"/>
                <a:cs typeface="Calibri"/>
              </a:rPr>
              <a:t>y</a:t>
            </a:r>
            <a:r>
              <a:rPr sz="5000" b="1" spc="-35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Homes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Assessme</a:t>
            </a:r>
            <a:r>
              <a:rPr sz="5000" b="1" spc="-60" dirty="0">
                <a:latin typeface="Calibri"/>
                <a:cs typeface="Calibri"/>
              </a:rPr>
              <a:t>n</a:t>
            </a:r>
            <a:r>
              <a:rPr sz="5000" b="1" dirty="0">
                <a:latin typeface="Calibri"/>
                <a:cs typeface="Calibri"/>
              </a:rPr>
              <a:t>ts</a:t>
            </a:r>
            <a:endParaRPr sz="5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06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526" y="866989"/>
            <a:ext cx="135890" cy="133350"/>
          </a:xfrm>
          <a:custGeom>
            <a:avLst/>
            <a:gdLst/>
            <a:ahLst/>
            <a:cxnLst/>
            <a:rect l="l" t="t" r="r" b="b"/>
            <a:pathLst>
              <a:path w="135890" h="133350">
                <a:moveTo>
                  <a:pt x="36419" y="89353"/>
                </a:moveTo>
                <a:lnTo>
                  <a:pt x="0" y="96856"/>
                </a:lnTo>
                <a:lnTo>
                  <a:pt x="3609" y="108895"/>
                </a:lnTo>
                <a:lnTo>
                  <a:pt x="10598" y="118278"/>
                </a:lnTo>
                <a:lnTo>
                  <a:pt x="20833" y="125212"/>
                </a:lnTo>
                <a:lnTo>
                  <a:pt x="34179" y="129900"/>
                </a:lnTo>
                <a:lnTo>
                  <a:pt x="50503" y="132548"/>
                </a:lnTo>
                <a:lnTo>
                  <a:pt x="69670" y="133361"/>
                </a:lnTo>
                <a:lnTo>
                  <a:pt x="84502" y="132160"/>
                </a:lnTo>
                <a:lnTo>
                  <a:pt x="98530" y="129291"/>
                </a:lnTo>
                <a:lnTo>
                  <a:pt x="111158" y="124463"/>
                </a:lnTo>
                <a:lnTo>
                  <a:pt x="121790" y="117386"/>
                </a:lnTo>
                <a:lnTo>
                  <a:pt x="125204" y="113303"/>
                </a:lnTo>
                <a:lnTo>
                  <a:pt x="63363" y="113303"/>
                </a:lnTo>
                <a:lnTo>
                  <a:pt x="47918" y="110073"/>
                </a:lnTo>
                <a:lnTo>
                  <a:pt x="38758" y="101755"/>
                </a:lnTo>
                <a:lnTo>
                  <a:pt x="36419" y="89353"/>
                </a:lnTo>
                <a:close/>
              </a:path>
              <a:path w="135890" h="133350">
                <a:moveTo>
                  <a:pt x="59972" y="0"/>
                </a:moveTo>
                <a:lnTo>
                  <a:pt x="20613" y="13706"/>
                </a:lnTo>
                <a:lnTo>
                  <a:pt x="4813" y="49393"/>
                </a:lnTo>
                <a:lnTo>
                  <a:pt x="11292" y="58374"/>
                </a:lnTo>
                <a:lnTo>
                  <a:pt x="50418" y="74609"/>
                </a:lnTo>
                <a:lnTo>
                  <a:pt x="80819" y="80735"/>
                </a:lnTo>
                <a:lnTo>
                  <a:pt x="93418" y="86345"/>
                </a:lnTo>
                <a:lnTo>
                  <a:pt x="98732" y="97370"/>
                </a:lnTo>
                <a:lnTo>
                  <a:pt x="92536" y="106997"/>
                </a:lnTo>
                <a:lnTo>
                  <a:pt x="79284" y="111923"/>
                </a:lnTo>
                <a:lnTo>
                  <a:pt x="63363" y="113303"/>
                </a:lnTo>
                <a:lnTo>
                  <a:pt x="125204" y="113303"/>
                </a:lnTo>
                <a:lnTo>
                  <a:pt x="129829" y="107771"/>
                </a:lnTo>
                <a:lnTo>
                  <a:pt x="134679" y="95328"/>
                </a:lnTo>
                <a:lnTo>
                  <a:pt x="135745" y="79766"/>
                </a:lnTo>
                <a:lnTo>
                  <a:pt x="127984" y="70905"/>
                </a:lnTo>
                <a:lnTo>
                  <a:pt x="116376" y="64438"/>
                </a:lnTo>
                <a:lnTo>
                  <a:pt x="102351" y="59802"/>
                </a:lnTo>
                <a:lnTo>
                  <a:pt x="87340" y="56435"/>
                </a:lnTo>
                <a:lnTo>
                  <a:pt x="72772" y="53775"/>
                </a:lnTo>
                <a:lnTo>
                  <a:pt x="58860" y="50600"/>
                </a:lnTo>
                <a:lnTo>
                  <a:pt x="47708" y="44308"/>
                </a:lnTo>
                <a:lnTo>
                  <a:pt x="43557" y="31307"/>
                </a:lnTo>
                <a:lnTo>
                  <a:pt x="50176" y="24278"/>
                </a:lnTo>
                <a:lnTo>
                  <a:pt x="63307" y="20453"/>
                </a:lnTo>
                <a:lnTo>
                  <a:pt x="82643" y="20068"/>
                </a:lnTo>
                <a:lnTo>
                  <a:pt x="127001" y="20068"/>
                </a:lnTo>
                <a:lnTo>
                  <a:pt x="121672" y="14013"/>
                </a:lnTo>
                <a:lnTo>
                  <a:pt x="111129" y="7682"/>
                </a:lnTo>
                <a:lnTo>
                  <a:pt x="97286" y="3212"/>
                </a:lnTo>
                <a:lnTo>
                  <a:pt x="80211" y="639"/>
                </a:lnTo>
                <a:lnTo>
                  <a:pt x="59972" y="0"/>
                </a:lnTo>
                <a:close/>
              </a:path>
              <a:path w="135890" h="133350">
                <a:moveTo>
                  <a:pt x="127001" y="20068"/>
                </a:moveTo>
                <a:lnTo>
                  <a:pt x="82643" y="20068"/>
                </a:lnTo>
                <a:lnTo>
                  <a:pt x="93508" y="26740"/>
                </a:lnTo>
                <a:lnTo>
                  <a:pt x="98795" y="38555"/>
                </a:lnTo>
                <a:lnTo>
                  <a:pt x="132593" y="32111"/>
                </a:lnTo>
                <a:lnTo>
                  <a:pt x="128850" y="22168"/>
                </a:lnTo>
                <a:lnTo>
                  <a:pt x="127001" y="2006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248" y="849065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490"/>
                </a:lnTo>
              </a:path>
            </a:pathLst>
          </a:custGeom>
          <a:ln w="3819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813" y="905558"/>
            <a:ext cx="113664" cy="92075"/>
          </a:xfrm>
          <a:custGeom>
            <a:avLst/>
            <a:gdLst/>
            <a:ahLst/>
            <a:cxnLst/>
            <a:rect l="l" t="t" r="r" b="b"/>
            <a:pathLst>
              <a:path w="113665" h="92075">
                <a:moveTo>
                  <a:pt x="35632" y="1904"/>
                </a:moveTo>
                <a:lnTo>
                  <a:pt x="0" y="1904"/>
                </a:lnTo>
                <a:lnTo>
                  <a:pt x="0" y="91997"/>
                </a:lnTo>
                <a:lnTo>
                  <a:pt x="35632" y="91997"/>
                </a:lnTo>
                <a:lnTo>
                  <a:pt x="38376" y="27817"/>
                </a:lnTo>
                <a:lnTo>
                  <a:pt x="48165" y="20186"/>
                </a:lnTo>
                <a:lnTo>
                  <a:pt x="64688" y="18060"/>
                </a:lnTo>
                <a:lnTo>
                  <a:pt x="110368" y="18060"/>
                </a:lnTo>
                <a:lnTo>
                  <a:pt x="108379" y="13405"/>
                </a:lnTo>
                <a:lnTo>
                  <a:pt x="35632" y="13405"/>
                </a:lnTo>
                <a:lnTo>
                  <a:pt x="35632" y="1904"/>
                </a:lnTo>
                <a:close/>
              </a:path>
              <a:path w="113665" h="92075">
                <a:moveTo>
                  <a:pt x="110368" y="18060"/>
                </a:moveTo>
                <a:lnTo>
                  <a:pt x="64688" y="18060"/>
                </a:lnTo>
                <a:lnTo>
                  <a:pt x="75597" y="26218"/>
                </a:lnTo>
                <a:lnTo>
                  <a:pt x="78917" y="38325"/>
                </a:lnTo>
                <a:lnTo>
                  <a:pt x="78917" y="91997"/>
                </a:lnTo>
                <a:lnTo>
                  <a:pt x="113294" y="91997"/>
                </a:lnTo>
                <a:lnTo>
                  <a:pt x="113294" y="24906"/>
                </a:lnTo>
                <a:lnTo>
                  <a:pt x="110368" y="18060"/>
                </a:lnTo>
                <a:close/>
              </a:path>
              <a:path w="113665" h="92075">
                <a:moveTo>
                  <a:pt x="70959" y="0"/>
                </a:moveTo>
                <a:lnTo>
                  <a:pt x="55930" y="1740"/>
                </a:lnTo>
                <a:lnTo>
                  <a:pt x="44324" y="6273"/>
                </a:lnTo>
                <a:lnTo>
                  <a:pt x="35632" y="13405"/>
                </a:lnTo>
                <a:lnTo>
                  <a:pt x="108379" y="13405"/>
                </a:lnTo>
                <a:lnTo>
                  <a:pt x="97325" y="5744"/>
                </a:lnTo>
                <a:lnTo>
                  <a:pt x="83645" y="1388"/>
                </a:lnTo>
                <a:lnTo>
                  <a:pt x="709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157" y="905992"/>
            <a:ext cx="109220" cy="93345"/>
          </a:xfrm>
          <a:custGeom>
            <a:avLst/>
            <a:gdLst/>
            <a:ahLst/>
            <a:cxnLst/>
            <a:rect l="l" t="t" r="r" b="b"/>
            <a:pathLst>
              <a:path w="109219" h="93344">
                <a:moveTo>
                  <a:pt x="59491" y="33736"/>
                </a:moveTo>
                <a:lnTo>
                  <a:pt x="14122" y="45145"/>
                </a:lnTo>
                <a:lnTo>
                  <a:pt x="0" y="63068"/>
                </a:lnTo>
                <a:lnTo>
                  <a:pt x="2710" y="77173"/>
                </a:lnTo>
                <a:lnTo>
                  <a:pt x="10801" y="86939"/>
                </a:lnTo>
                <a:lnTo>
                  <a:pt x="23273" y="92612"/>
                </a:lnTo>
                <a:lnTo>
                  <a:pt x="42248" y="92817"/>
                </a:lnTo>
                <a:lnTo>
                  <a:pt x="56214" y="90909"/>
                </a:lnTo>
                <a:lnTo>
                  <a:pt x="66210" y="86939"/>
                </a:lnTo>
                <a:lnTo>
                  <a:pt x="73192" y="81025"/>
                </a:lnTo>
                <a:lnTo>
                  <a:pt x="75971" y="79102"/>
                </a:lnTo>
                <a:lnTo>
                  <a:pt x="106513" y="79102"/>
                </a:lnTo>
                <a:lnTo>
                  <a:pt x="106513" y="73240"/>
                </a:lnTo>
                <a:lnTo>
                  <a:pt x="43983" y="73237"/>
                </a:lnTo>
                <a:lnTo>
                  <a:pt x="35208" y="68095"/>
                </a:lnTo>
                <a:lnTo>
                  <a:pt x="39927" y="56060"/>
                </a:lnTo>
                <a:lnTo>
                  <a:pt x="52382" y="50759"/>
                </a:lnTo>
                <a:lnTo>
                  <a:pt x="66753" y="49430"/>
                </a:lnTo>
                <a:lnTo>
                  <a:pt x="106513" y="49392"/>
                </a:lnTo>
                <a:lnTo>
                  <a:pt x="106513" y="34057"/>
                </a:lnTo>
                <a:lnTo>
                  <a:pt x="72153" y="34057"/>
                </a:lnTo>
                <a:lnTo>
                  <a:pt x="59491" y="33736"/>
                </a:lnTo>
                <a:close/>
              </a:path>
              <a:path w="109219" h="93344">
                <a:moveTo>
                  <a:pt x="106513" y="79102"/>
                </a:moveTo>
                <a:lnTo>
                  <a:pt x="75971" y="79102"/>
                </a:lnTo>
                <a:lnTo>
                  <a:pt x="75971" y="87729"/>
                </a:lnTo>
                <a:lnTo>
                  <a:pt x="77243" y="91563"/>
                </a:lnTo>
                <a:lnTo>
                  <a:pt x="109058" y="91563"/>
                </a:lnTo>
                <a:lnTo>
                  <a:pt x="107785" y="88687"/>
                </a:lnTo>
                <a:lnTo>
                  <a:pt x="107785" y="85811"/>
                </a:lnTo>
                <a:lnTo>
                  <a:pt x="106513" y="81978"/>
                </a:lnTo>
                <a:lnTo>
                  <a:pt x="106513" y="79102"/>
                </a:lnTo>
                <a:close/>
              </a:path>
              <a:path w="109219" h="93344">
                <a:moveTo>
                  <a:pt x="106513" y="49392"/>
                </a:moveTo>
                <a:lnTo>
                  <a:pt x="72153" y="49392"/>
                </a:lnTo>
                <a:lnTo>
                  <a:pt x="70744" y="62280"/>
                </a:lnTo>
                <a:lnTo>
                  <a:pt x="62953" y="73240"/>
                </a:lnTo>
                <a:lnTo>
                  <a:pt x="106513" y="73240"/>
                </a:lnTo>
                <a:lnTo>
                  <a:pt x="106513" y="49392"/>
                </a:lnTo>
                <a:close/>
              </a:path>
              <a:path w="109219" h="93344">
                <a:moveTo>
                  <a:pt x="99362" y="13929"/>
                </a:moveTo>
                <a:lnTo>
                  <a:pt x="68335" y="13929"/>
                </a:lnTo>
                <a:lnTo>
                  <a:pt x="72153" y="21596"/>
                </a:lnTo>
                <a:lnTo>
                  <a:pt x="72153" y="34057"/>
                </a:lnTo>
                <a:lnTo>
                  <a:pt x="106513" y="34057"/>
                </a:lnTo>
                <a:lnTo>
                  <a:pt x="106513" y="33099"/>
                </a:lnTo>
                <a:lnTo>
                  <a:pt x="103202" y="18240"/>
                </a:lnTo>
                <a:lnTo>
                  <a:pt x="99362" y="13929"/>
                </a:lnTo>
                <a:close/>
              </a:path>
              <a:path w="109219" h="93344">
                <a:moveTo>
                  <a:pt x="50623" y="0"/>
                </a:moveTo>
                <a:lnTo>
                  <a:pt x="37502" y="911"/>
                </a:lnTo>
                <a:lnTo>
                  <a:pt x="27148" y="3036"/>
                </a:lnTo>
                <a:lnTo>
                  <a:pt x="13628" y="10561"/>
                </a:lnTo>
                <a:lnTo>
                  <a:pt x="6433" y="20040"/>
                </a:lnTo>
                <a:lnTo>
                  <a:pt x="39049" y="27347"/>
                </a:lnTo>
                <a:lnTo>
                  <a:pt x="39049" y="23514"/>
                </a:lnTo>
                <a:lnTo>
                  <a:pt x="42866" y="13929"/>
                </a:lnTo>
                <a:lnTo>
                  <a:pt x="99362" y="13929"/>
                </a:lnTo>
                <a:lnTo>
                  <a:pt x="94431" y="8393"/>
                </a:lnTo>
                <a:lnTo>
                  <a:pt x="81945" y="2627"/>
                </a:lnTo>
                <a:lnTo>
                  <a:pt x="67487" y="9"/>
                </a:lnTo>
                <a:lnTo>
                  <a:pt x="506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235" y="849065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490"/>
                </a:lnTo>
              </a:path>
            </a:pathLst>
          </a:custGeom>
          <a:ln w="3819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9171" y="941320"/>
            <a:ext cx="37465" cy="57150"/>
          </a:xfrm>
          <a:custGeom>
            <a:avLst/>
            <a:gdLst/>
            <a:ahLst/>
            <a:cxnLst/>
            <a:rect l="l" t="t" r="r" b="b"/>
            <a:pathLst>
              <a:path w="37465" h="57150">
                <a:moveTo>
                  <a:pt x="18460" y="0"/>
                </a:moveTo>
                <a:lnTo>
                  <a:pt x="18460" y="56733"/>
                </a:lnTo>
              </a:path>
            </a:pathLst>
          </a:custGeom>
          <a:ln w="3819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9171" y="930410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745" y="0"/>
                </a:lnTo>
              </a:path>
            </a:pathLst>
          </a:custGeom>
          <a:ln w="23090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9171" y="868222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5" h="51434">
                <a:moveTo>
                  <a:pt x="18460" y="0"/>
                </a:moveTo>
                <a:lnTo>
                  <a:pt x="18460" y="51277"/>
                </a:lnTo>
              </a:path>
            </a:pathLst>
          </a:custGeom>
          <a:ln w="38191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1012" y="941007"/>
            <a:ext cx="37465" cy="57150"/>
          </a:xfrm>
          <a:custGeom>
            <a:avLst/>
            <a:gdLst/>
            <a:ahLst/>
            <a:cxnLst/>
            <a:rect l="l" t="t" r="r" b="b"/>
            <a:pathLst>
              <a:path w="37465" h="57150">
                <a:moveTo>
                  <a:pt x="18452" y="0"/>
                </a:moveTo>
                <a:lnTo>
                  <a:pt x="18452" y="56548"/>
                </a:lnTo>
              </a:path>
            </a:pathLst>
          </a:custGeom>
          <a:ln w="3817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1012" y="868162"/>
            <a:ext cx="37465" cy="52069"/>
          </a:xfrm>
          <a:custGeom>
            <a:avLst/>
            <a:gdLst/>
            <a:ahLst/>
            <a:cxnLst/>
            <a:rect l="l" t="t" r="r" b="b"/>
            <a:pathLst>
              <a:path w="37465" h="52069">
                <a:moveTo>
                  <a:pt x="18452" y="0"/>
                </a:moveTo>
                <a:lnTo>
                  <a:pt x="18452" y="51759"/>
                </a:lnTo>
              </a:path>
            </a:pathLst>
          </a:custGeom>
          <a:ln w="3817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3613" y="905653"/>
            <a:ext cx="114935" cy="93980"/>
          </a:xfrm>
          <a:custGeom>
            <a:avLst/>
            <a:gdLst/>
            <a:ahLst/>
            <a:cxnLst/>
            <a:rect l="l" t="t" r="r" b="b"/>
            <a:pathLst>
              <a:path w="114934" h="93980">
                <a:moveTo>
                  <a:pt x="62520" y="0"/>
                </a:moveTo>
                <a:lnTo>
                  <a:pt x="16743" y="12658"/>
                </a:lnTo>
                <a:lnTo>
                  <a:pt x="0" y="44715"/>
                </a:lnTo>
                <a:lnTo>
                  <a:pt x="1397" y="59832"/>
                </a:lnTo>
                <a:lnTo>
                  <a:pt x="5779" y="72302"/>
                </a:lnTo>
                <a:lnTo>
                  <a:pt x="13355" y="82079"/>
                </a:lnTo>
                <a:lnTo>
                  <a:pt x="24339" y="89116"/>
                </a:lnTo>
                <a:lnTo>
                  <a:pt x="38943" y="93364"/>
                </a:lnTo>
                <a:lnTo>
                  <a:pt x="59662" y="93311"/>
                </a:lnTo>
                <a:lnTo>
                  <a:pt x="76757" y="91687"/>
                </a:lnTo>
                <a:lnTo>
                  <a:pt x="90307" y="88354"/>
                </a:lnTo>
                <a:lnTo>
                  <a:pt x="100389" y="83176"/>
                </a:lnTo>
                <a:lnTo>
                  <a:pt x="106569" y="76567"/>
                </a:lnTo>
                <a:lnTo>
                  <a:pt x="57236" y="76567"/>
                </a:lnTo>
                <a:lnTo>
                  <a:pt x="41857" y="71629"/>
                </a:lnTo>
                <a:lnTo>
                  <a:pt x="37101" y="59720"/>
                </a:lnTo>
                <a:lnTo>
                  <a:pt x="114520" y="54524"/>
                </a:lnTo>
                <a:lnTo>
                  <a:pt x="114520" y="37271"/>
                </a:lnTo>
                <a:lnTo>
                  <a:pt x="114308" y="36313"/>
                </a:lnTo>
                <a:lnTo>
                  <a:pt x="36875" y="36313"/>
                </a:lnTo>
                <a:lnTo>
                  <a:pt x="40072" y="24152"/>
                </a:lnTo>
                <a:lnTo>
                  <a:pt x="53000" y="17379"/>
                </a:lnTo>
                <a:lnTo>
                  <a:pt x="104912" y="17379"/>
                </a:lnTo>
                <a:lnTo>
                  <a:pt x="99931" y="11856"/>
                </a:lnTo>
                <a:lnTo>
                  <a:pt x="89457" y="5507"/>
                </a:lnTo>
                <a:lnTo>
                  <a:pt x="76924" y="1649"/>
                </a:lnTo>
                <a:lnTo>
                  <a:pt x="62520" y="0"/>
                </a:lnTo>
                <a:close/>
              </a:path>
              <a:path w="114934" h="93980">
                <a:moveTo>
                  <a:pt x="78870" y="65066"/>
                </a:moveTo>
                <a:lnTo>
                  <a:pt x="76325" y="73692"/>
                </a:lnTo>
                <a:lnTo>
                  <a:pt x="69962" y="76567"/>
                </a:lnTo>
                <a:lnTo>
                  <a:pt x="106569" y="76567"/>
                </a:lnTo>
                <a:lnTo>
                  <a:pt x="107082" y="76018"/>
                </a:lnTo>
                <a:lnTo>
                  <a:pt x="110464" y="66744"/>
                </a:lnTo>
                <a:lnTo>
                  <a:pt x="78870" y="65066"/>
                </a:lnTo>
                <a:close/>
              </a:path>
              <a:path w="114934" h="93980">
                <a:moveTo>
                  <a:pt x="104912" y="17379"/>
                </a:moveTo>
                <a:lnTo>
                  <a:pt x="53000" y="17379"/>
                </a:lnTo>
                <a:lnTo>
                  <a:pt x="71418" y="21051"/>
                </a:lnTo>
                <a:lnTo>
                  <a:pt x="78201" y="30241"/>
                </a:lnTo>
                <a:lnTo>
                  <a:pt x="36875" y="36313"/>
                </a:lnTo>
                <a:lnTo>
                  <a:pt x="114308" y="36313"/>
                </a:lnTo>
                <a:lnTo>
                  <a:pt x="111975" y="25770"/>
                </a:lnTo>
                <a:lnTo>
                  <a:pt x="108157" y="20978"/>
                </a:lnTo>
                <a:lnTo>
                  <a:pt x="104912" y="173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6433" y="906019"/>
            <a:ext cx="107950" cy="93345"/>
          </a:xfrm>
          <a:custGeom>
            <a:avLst/>
            <a:gdLst/>
            <a:ahLst/>
            <a:cxnLst/>
            <a:rect l="l" t="t" r="r" b="b"/>
            <a:pathLst>
              <a:path w="107950" h="93344">
                <a:moveTo>
                  <a:pt x="59088" y="33708"/>
                </a:moveTo>
                <a:lnTo>
                  <a:pt x="13285" y="45224"/>
                </a:lnTo>
                <a:lnTo>
                  <a:pt x="0" y="63277"/>
                </a:lnTo>
                <a:lnTo>
                  <a:pt x="2907" y="77545"/>
                </a:lnTo>
                <a:lnTo>
                  <a:pt x="11274" y="87325"/>
                </a:lnTo>
                <a:lnTo>
                  <a:pt x="23911" y="92860"/>
                </a:lnTo>
                <a:lnTo>
                  <a:pt x="42617" y="92902"/>
                </a:lnTo>
                <a:lnTo>
                  <a:pt x="56218" y="90858"/>
                </a:lnTo>
                <a:lnTo>
                  <a:pt x="66033" y="86773"/>
                </a:lnTo>
                <a:lnTo>
                  <a:pt x="73380" y="80696"/>
                </a:lnTo>
                <a:lnTo>
                  <a:pt x="74813" y="79075"/>
                </a:lnTo>
                <a:lnTo>
                  <a:pt x="106645" y="79075"/>
                </a:lnTo>
                <a:lnTo>
                  <a:pt x="106645" y="73571"/>
                </a:lnTo>
                <a:lnTo>
                  <a:pt x="61733" y="73571"/>
                </a:lnTo>
                <a:lnTo>
                  <a:pt x="42720" y="73271"/>
                </a:lnTo>
                <a:lnTo>
                  <a:pt x="33991" y="67979"/>
                </a:lnTo>
                <a:lnTo>
                  <a:pt x="38772" y="55984"/>
                </a:lnTo>
                <a:lnTo>
                  <a:pt x="51289" y="50714"/>
                </a:lnTo>
                <a:lnTo>
                  <a:pt x="65685" y="49401"/>
                </a:lnTo>
                <a:lnTo>
                  <a:pt x="106645" y="49365"/>
                </a:lnTo>
                <a:lnTo>
                  <a:pt x="106645" y="34030"/>
                </a:lnTo>
                <a:lnTo>
                  <a:pt x="70996" y="34030"/>
                </a:lnTo>
                <a:lnTo>
                  <a:pt x="59088" y="33708"/>
                </a:lnTo>
                <a:close/>
              </a:path>
              <a:path w="107950" h="93344">
                <a:moveTo>
                  <a:pt x="106645" y="79075"/>
                </a:moveTo>
                <a:lnTo>
                  <a:pt x="74813" y="79075"/>
                </a:lnTo>
                <a:lnTo>
                  <a:pt x="74813" y="87702"/>
                </a:lnTo>
                <a:lnTo>
                  <a:pt x="76086" y="91536"/>
                </a:lnTo>
                <a:lnTo>
                  <a:pt x="107918" y="91536"/>
                </a:lnTo>
                <a:lnTo>
                  <a:pt x="107918" y="88660"/>
                </a:lnTo>
                <a:lnTo>
                  <a:pt x="106645" y="85784"/>
                </a:lnTo>
                <a:lnTo>
                  <a:pt x="106645" y="79075"/>
                </a:lnTo>
                <a:close/>
              </a:path>
              <a:path w="107950" h="93344">
                <a:moveTo>
                  <a:pt x="106645" y="49365"/>
                </a:moveTo>
                <a:lnTo>
                  <a:pt x="70996" y="49365"/>
                </a:lnTo>
                <a:lnTo>
                  <a:pt x="69567" y="62560"/>
                </a:lnTo>
                <a:lnTo>
                  <a:pt x="61733" y="73571"/>
                </a:lnTo>
                <a:lnTo>
                  <a:pt x="106645" y="73571"/>
                </a:lnTo>
                <a:lnTo>
                  <a:pt x="106645" y="49365"/>
                </a:lnTo>
                <a:close/>
              </a:path>
              <a:path w="107950" h="93344">
                <a:moveTo>
                  <a:pt x="99463" y="13902"/>
                </a:moveTo>
                <a:lnTo>
                  <a:pt x="67178" y="13902"/>
                </a:lnTo>
                <a:lnTo>
                  <a:pt x="70996" y="21569"/>
                </a:lnTo>
                <a:lnTo>
                  <a:pt x="70996" y="34030"/>
                </a:lnTo>
                <a:lnTo>
                  <a:pt x="106645" y="34030"/>
                </a:lnTo>
                <a:lnTo>
                  <a:pt x="106645" y="33071"/>
                </a:lnTo>
                <a:lnTo>
                  <a:pt x="103430" y="18426"/>
                </a:lnTo>
                <a:lnTo>
                  <a:pt x="99463" y="13902"/>
                </a:lnTo>
                <a:close/>
              </a:path>
              <a:path w="107950" h="93344">
                <a:moveTo>
                  <a:pt x="50585" y="0"/>
                </a:moveTo>
                <a:lnTo>
                  <a:pt x="37276" y="801"/>
                </a:lnTo>
                <a:lnTo>
                  <a:pt x="26927" y="2739"/>
                </a:lnTo>
                <a:lnTo>
                  <a:pt x="12756" y="10481"/>
                </a:lnTo>
                <a:lnTo>
                  <a:pt x="5869" y="20035"/>
                </a:lnTo>
                <a:lnTo>
                  <a:pt x="39164" y="27320"/>
                </a:lnTo>
                <a:lnTo>
                  <a:pt x="37891" y="23487"/>
                </a:lnTo>
                <a:lnTo>
                  <a:pt x="41709" y="13902"/>
                </a:lnTo>
                <a:lnTo>
                  <a:pt x="99463" y="13902"/>
                </a:lnTo>
                <a:lnTo>
                  <a:pt x="94843" y="8634"/>
                </a:lnTo>
                <a:lnTo>
                  <a:pt x="82473" y="2814"/>
                </a:lnTo>
                <a:lnTo>
                  <a:pt x="67909" y="82"/>
                </a:lnTo>
                <a:lnTo>
                  <a:pt x="5058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0353" y="86816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393"/>
                </a:lnTo>
              </a:path>
            </a:pathLst>
          </a:custGeom>
          <a:ln w="36919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3629" y="880632"/>
            <a:ext cx="86995" cy="120014"/>
          </a:xfrm>
          <a:custGeom>
            <a:avLst/>
            <a:gdLst/>
            <a:ahLst/>
            <a:cxnLst/>
            <a:rect l="l" t="t" r="r" b="b"/>
            <a:pathLst>
              <a:path w="86994" h="120015">
                <a:moveTo>
                  <a:pt x="59845" y="45040"/>
                </a:moveTo>
                <a:lnTo>
                  <a:pt x="24196" y="45040"/>
                </a:lnTo>
                <a:lnTo>
                  <a:pt x="24919" y="98781"/>
                </a:lnTo>
                <a:lnTo>
                  <a:pt x="29624" y="110141"/>
                </a:lnTo>
                <a:lnTo>
                  <a:pt x="40393" y="117287"/>
                </a:lnTo>
                <a:lnTo>
                  <a:pt x="59161" y="119745"/>
                </a:lnTo>
                <a:lnTo>
                  <a:pt x="73497" y="118541"/>
                </a:lnTo>
                <a:lnTo>
                  <a:pt x="85297" y="116923"/>
                </a:lnTo>
                <a:lnTo>
                  <a:pt x="85297" y="101588"/>
                </a:lnTo>
                <a:lnTo>
                  <a:pt x="62390" y="101588"/>
                </a:lnTo>
                <a:lnTo>
                  <a:pt x="59906" y="98781"/>
                </a:lnTo>
                <a:lnTo>
                  <a:pt x="59845" y="45040"/>
                </a:lnTo>
                <a:close/>
              </a:path>
              <a:path w="86994" h="120015">
                <a:moveTo>
                  <a:pt x="86569" y="26830"/>
                </a:moveTo>
                <a:lnTo>
                  <a:pt x="0" y="26830"/>
                </a:lnTo>
                <a:lnTo>
                  <a:pt x="0" y="45040"/>
                </a:lnTo>
                <a:lnTo>
                  <a:pt x="86569" y="45040"/>
                </a:lnTo>
                <a:lnTo>
                  <a:pt x="86569" y="26830"/>
                </a:lnTo>
                <a:close/>
              </a:path>
              <a:path w="86994" h="120015">
                <a:moveTo>
                  <a:pt x="59845" y="0"/>
                </a:moveTo>
                <a:lnTo>
                  <a:pt x="24196" y="9582"/>
                </a:lnTo>
                <a:lnTo>
                  <a:pt x="24196" y="26830"/>
                </a:lnTo>
                <a:lnTo>
                  <a:pt x="59845" y="26830"/>
                </a:lnTo>
                <a:lnTo>
                  <a:pt x="5984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0758" y="868162"/>
            <a:ext cx="114935" cy="129539"/>
          </a:xfrm>
          <a:custGeom>
            <a:avLst/>
            <a:gdLst/>
            <a:ahLst/>
            <a:cxnLst/>
            <a:rect l="l" t="t" r="r" b="b"/>
            <a:pathLst>
              <a:path w="114935" h="129540">
                <a:moveTo>
                  <a:pt x="35632" y="0"/>
                </a:moveTo>
                <a:lnTo>
                  <a:pt x="0" y="0"/>
                </a:lnTo>
                <a:lnTo>
                  <a:pt x="0" y="129393"/>
                </a:lnTo>
                <a:lnTo>
                  <a:pt x="35632" y="129393"/>
                </a:lnTo>
                <a:lnTo>
                  <a:pt x="39207" y="65177"/>
                </a:lnTo>
                <a:lnTo>
                  <a:pt x="49078" y="57573"/>
                </a:lnTo>
                <a:lnTo>
                  <a:pt x="64769" y="55455"/>
                </a:lnTo>
                <a:lnTo>
                  <a:pt x="111298" y="55455"/>
                </a:lnTo>
                <a:lnTo>
                  <a:pt x="109370" y="51414"/>
                </a:lnTo>
                <a:lnTo>
                  <a:pt x="108586" y="50801"/>
                </a:lnTo>
                <a:lnTo>
                  <a:pt x="36904" y="50801"/>
                </a:lnTo>
                <a:lnTo>
                  <a:pt x="35632" y="49843"/>
                </a:lnTo>
                <a:lnTo>
                  <a:pt x="35632" y="0"/>
                </a:lnTo>
                <a:close/>
              </a:path>
              <a:path w="114935" h="129540">
                <a:moveTo>
                  <a:pt x="111298" y="55455"/>
                </a:moveTo>
                <a:lnTo>
                  <a:pt x="64769" y="55455"/>
                </a:lnTo>
                <a:lnTo>
                  <a:pt x="76136" y="63613"/>
                </a:lnTo>
                <a:lnTo>
                  <a:pt x="78917" y="75721"/>
                </a:lnTo>
                <a:lnTo>
                  <a:pt x="78917" y="129393"/>
                </a:lnTo>
                <a:lnTo>
                  <a:pt x="114566" y="129393"/>
                </a:lnTo>
                <a:lnTo>
                  <a:pt x="114566" y="62302"/>
                </a:lnTo>
                <a:lnTo>
                  <a:pt x="111298" y="55455"/>
                </a:lnTo>
                <a:close/>
              </a:path>
              <a:path w="114935" h="129540">
                <a:moveTo>
                  <a:pt x="56813" y="38943"/>
                </a:moveTo>
                <a:lnTo>
                  <a:pt x="45018" y="43487"/>
                </a:lnTo>
                <a:lnTo>
                  <a:pt x="36904" y="50801"/>
                </a:lnTo>
                <a:lnTo>
                  <a:pt x="108586" y="50801"/>
                </a:lnTo>
                <a:lnTo>
                  <a:pt x="101389" y="45170"/>
                </a:lnTo>
                <a:lnTo>
                  <a:pt x="89428" y="41024"/>
                </a:lnTo>
                <a:lnTo>
                  <a:pt x="74298" y="38955"/>
                </a:lnTo>
                <a:lnTo>
                  <a:pt x="56813" y="3894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4778" y="866939"/>
            <a:ext cx="140335" cy="133350"/>
          </a:xfrm>
          <a:custGeom>
            <a:avLst/>
            <a:gdLst/>
            <a:ahLst/>
            <a:cxnLst/>
            <a:rect l="l" t="t" r="r" b="b"/>
            <a:pathLst>
              <a:path w="140335" h="133350">
                <a:moveTo>
                  <a:pt x="36928" y="89403"/>
                </a:moveTo>
                <a:lnTo>
                  <a:pt x="0" y="92862"/>
                </a:lnTo>
                <a:lnTo>
                  <a:pt x="1984" y="104539"/>
                </a:lnTo>
                <a:lnTo>
                  <a:pt x="7184" y="114000"/>
                </a:lnTo>
                <a:lnTo>
                  <a:pt x="58341" y="132540"/>
                </a:lnTo>
                <a:lnTo>
                  <a:pt x="78269" y="133068"/>
                </a:lnTo>
                <a:lnTo>
                  <a:pt x="94124" y="131049"/>
                </a:lnTo>
                <a:lnTo>
                  <a:pt x="108719" y="127212"/>
                </a:lnTo>
                <a:lnTo>
                  <a:pt x="121330" y="121385"/>
                </a:lnTo>
                <a:lnTo>
                  <a:pt x="131233" y="113395"/>
                </a:lnTo>
                <a:lnTo>
                  <a:pt x="63755" y="113309"/>
                </a:lnTo>
                <a:lnTo>
                  <a:pt x="48704" y="109814"/>
                </a:lnTo>
                <a:lnTo>
                  <a:pt x="39429" y="101535"/>
                </a:lnTo>
                <a:lnTo>
                  <a:pt x="36928" y="89403"/>
                </a:lnTo>
                <a:close/>
              </a:path>
              <a:path w="140335" h="133350">
                <a:moveTo>
                  <a:pt x="61435" y="0"/>
                </a:moveTo>
                <a:lnTo>
                  <a:pt x="22509" y="13745"/>
                </a:lnTo>
                <a:lnTo>
                  <a:pt x="6822" y="50104"/>
                </a:lnTo>
                <a:lnTo>
                  <a:pt x="13318" y="58842"/>
                </a:lnTo>
                <a:lnTo>
                  <a:pt x="23748" y="65600"/>
                </a:lnTo>
                <a:lnTo>
                  <a:pt x="37133" y="70801"/>
                </a:lnTo>
                <a:lnTo>
                  <a:pt x="52494" y="74870"/>
                </a:lnTo>
                <a:lnTo>
                  <a:pt x="83529" y="81195"/>
                </a:lnTo>
                <a:lnTo>
                  <a:pt x="95511" y="87142"/>
                </a:lnTo>
                <a:lnTo>
                  <a:pt x="100363" y="98567"/>
                </a:lnTo>
                <a:lnTo>
                  <a:pt x="93580" y="107484"/>
                </a:lnTo>
                <a:lnTo>
                  <a:pt x="80133" y="112051"/>
                </a:lnTo>
                <a:lnTo>
                  <a:pt x="63755" y="113309"/>
                </a:lnTo>
                <a:lnTo>
                  <a:pt x="131287" y="113309"/>
                </a:lnTo>
                <a:lnTo>
                  <a:pt x="137706" y="103071"/>
                </a:lnTo>
                <a:lnTo>
                  <a:pt x="140024" y="90242"/>
                </a:lnTo>
                <a:lnTo>
                  <a:pt x="136931" y="78933"/>
                </a:lnTo>
                <a:lnTo>
                  <a:pt x="102640" y="59642"/>
                </a:lnTo>
                <a:lnTo>
                  <a:pt x="73157" y="53576"/>
                </a:lnTo>
                <a:lnTo>
                  <a:pt x="58923" y="50391"/>
                </a:lnTo>
                <a:lnTo>
                  <a:pt x="48033" y="44037"/>
                </a:lnTo>
                <a:lnTo>
                  <a:pt x="44127" y="31201"/>
                </a:lnTo>
                <a:lnTo>
                  <a:pt x="50841" y="24243"/>
                </a:lnTo>
                <a:lnTo>
                  <a:pt x="64068" y="20405"/>
                </a:lnTo>
                <a:lnTo>
                  <a:pt x="83560" y="19882"/>
                </a:lnTo>
                <a:lnTo>
                  <a:pt x="128577" y="19882"/>
                </a:lnTo>
                <a:lnTo>
                  <a:pt x="123326" y="13976"/>
                </a:lnTo>
                <a:lnTo>
                  <a:pt x="112751" y="7678"/>
                </a:lnTo>
                <a:lnTo>
                  <a:pt x="98871" y="3225"/>
                </a:lnTo>
                <a:lnTo>
                  <a:pt x="81746" y="654"/>
                </a:lnTo>
                <a:lnTo>
                  <a:pt x="61435" y="0"/>
                </a:lnTo>
                <a:close/>
              </a:path>
              <a:path w="140335" h="133350">
                <a:moveTo>
                  <a:pt x="128577" y="19882"/>
                </a:moveTo>
                <a:lnTo>
                  <a:pt x="83560" y="19882"/>
                </a:lnTo>
                <a:lnTo>
                  <a:pt x="94731" y="26516"/>
                </a:lnTo>
                <a:lnTo>
                  <a:pt x="99318" y="38606"/>
                </a:lnTo>
                <a:lnTo>
                  <a:pt x="134327" y="31971"/>
                </a:lnTo>
                <a:lnTo>
                  <a:pt x="130537" y="22086"/>
                </a:lnTo>
                <a:lnTo>
                  <a:pt x="128577" y="198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7709" y="907463"/>
            <a:ext cx="126364" cy="125095"/>
          </a:xfrm>
          <a:custGeom>
            <a:avLst/>
            <a:gdLst/>
            <a:ahLst/>
            <a:cxnLst/>
            <a:rect l="l" t="t" r="r" b="b"/>
            <a:pathLst>
              <a:path w="126364" h="125094">
                <a:moveTo>
                  <a:pt x="38177" y="0"/>
                </a:moveTo>
                <a:lnTo>
                  <a:pt x="0" y="0"/>
                </a:lnTo>
                <a:lnTo>
                  <a:pt x="45813" y="90092"/>
                </a:lnTo>
                <a:lnTo>
                  <a:pt x="30542" y="124595"/>
                </a:lnTo>
                <a:lnTo>
                  <a:pt x="66174" y="124595"/>
                </a:lnTo>
                <a:lnTo>
                  <a:pt x="96122" y="62297"/>
                </a:lnTo>
                <a:lnTo>
                  <a:pt x="64986" y="62297"/>
                </a:lnTo>
                <a:lnTo>
                  <a:pt x="38177" y="0"/>
                </a:lnTo>
                <a:close/>
              </a:path>
              <a:path w="126364" h="125094">
                <a:moveTo>
                  <a:pt x="126070" y="0"/>
                </a:moveTo>
                <a:lnTo>
                  <a:pt x="91626" y="0"/>
                </a:lnTo>
                <a:lnTo>
                  <a:pt x="64986" y="62297"/>
                </a:lnTo>
                <a:lnTo>
                  <a:pt x="96122" y="62297"/>
                </a:lnTo>
                <a:lnTo>
                  <a:pt x="12607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3107" y="906017"/>
            <a:ext cx="103505" cy="94615"/>
          </a:xfrm>
          <a:custGeom>
            <a:avLst/>
            <a:gdLst/>
            <a:ahLst/>
            <a:cxnLst/>
            <a:rect l="l" t="t" r="r" b="b"/>
            <a:pathLst>
              <a:path w="103505" h="94615">
                <a:moveTo>
                  <a:pt x="32764" y="65660"/>
                </a:moveTo>
                <a:lnTo>
                  <a:pt x="0" y="68321"/>
                </a:lnTo>
                <a:lnTo>
                  <a:pt x="4280" y="78030"/>
                </a:lnTo>
                <a:lnTo>
                  <a:pt x="12891" y="85358"/>
                </a:lnTo>
                <a:lnTo>
                  <a:pt x="25314" y="90412"/>
                </a:lnTo>
                <a:lnTo>
                  <a:pt x="41028" y="93301"/>
                </a:lnTo>
                <a:lnTo>
                  <a:pt x="59514" y="94134"/>
                </a:lnTo>
                <a:lnTo>
                  <a:pt x="72411" y="91843"/>
                </a:lnTo>
                <a:lnTo>
                  <a:pt x="84887" y="86963"/>
                </a:lnTo>
                <a:lnTo>
                  <a:pt x="95310" y="79157"/>
                </a:lnTo>
                <a:lnTo>
                  <a:pt x="97109" y="76203"/>
                </a:lnTo>
                <a:lnTo>
                  <a:pt x="41757" y="76203"/>
                </a:lnTo>
                <a:lnTo>
                  <a:pt x="34122" y="72369"/>
                </a:lnTo>
                <a:lnTo>
                  <a:pt x="32764" y="65660"/>
                </a:lnTo>
                <a:close/>
              </a:path>
              <a:path w="103505" h="94615">
                <a:moveTo>
                  <a:pt x="43794" y="0"/>
                </a:moveTo>
                <a:lnTo>
                  <a:pt x="28915" y="2725"/>
                </a:lnTo>
                <a:lnTo>
                  <a:pt x="15573" y="8219"/>
                </a:lnTo>
                <a:lnTo>
                  <a:pt x="5979" y="16869"/>
                </a:lnTo>
                <a:lnTo>
                  <a:pt x="2341" y="29064"/>
                </a:lnTo>
                <a:lnTo>
                  <a:pt x="6749" y="40360"/>
                </a:lnTo>
                <a:lnTo>
                  <a:pt x="16533" y="47387"/>
                </a:lnTo>
                <a:lnTo>
                  <a:pt x="30343" y="51804"/>
                </a:lnTo>
                <a:lnTo>
                  <a:pt x="46833" y="55271"/>
                </a:lnTo>
                <a:lnTo>
                  <a:pt x="61303" y="58620"/>
                </a:lnTo>
                <a:lnTo>
                  <a:pt x="69754" y="66618"/>
                </a:lnTo>
                <a:lnTo>
                  <a:pt x="69754" y="73327"/>
                </a:lnTo>
                <a:lnTo>
                  <a:pt x="62118" y="76203"/>
                </a:lnTo>
                <a:lnTo>
                  <a:pt x="97109" y="76203"/>
                </a:lnTo>
                <a:lnTo>
                  <a:pt x="102048" y="68091"/>
                </a:lnTo>
                <a:lnTo>
                  <a:pt x="103467" y="53427"/>
                </a:lnTo>
                <a:lnTo>
                  <a:pt x="93873" y="45003"/>
                </a:lnTo>
                <a:lnTo>
                  <a:pt x="80424" y="39589"/>
                </a:lnTo>
                <a:lnTo>
                  <a:pt x="65619" y="36054"/>
                </a:lnTo>
                <a:lnTo>
                  <a:pt x="51953" y="33266"/>
                </a:lnTo>
                <a:lnTo>
                  <a:pt x="41922" y="30094"/>
                </a:lnTo>
                <a:lnTo>
                  <a:pt x="38024" y="25405"/>
                </a:lnTo>
                <a:lnTo>
                  <a:pt x="38024" y="18697"/>
                </a:lnTo>
                <a:lnTo>
                  <a:pt x="43115" y="16780"/>
                </a:lnTo>
                <a:lnTo>
                  <a:pt x="95187" y="16780"/>
                </a:lnTo>
                <a:lnTo>
                  <a:pt x="97579" y="16005"/>
                </a:lnTo>
                <a:lnTo>
                  <a:pt x="90105" y="8385"/>
                </a:lnTo>
                <a:lnTo>
                  <a:pt x="78356" y="3356"/>
                </a:lnTo>
                <a:lnTo>
                  <a:pt x="62773" y="650"/>
                </a:lnTo>
                <a:lnTo>
                  <a:pt x="43794" y="0"/>
                </a:lnTo>
                <a:close/>
              </a:path>
              <a:path w="103505" h="94615">
                <a:moveTo>
                  <a:pt x="95187" y="16780"/>
                </a:moveTo>
                <a:lnTo>
                  <a:pt x="60931" y="16780"/>
                </a:lnTo>
                <a:lnTo>
                  <a:pt x="68566" y="19655"/>
                </a:lnTo>
                <a:lnTo>
                  <a:pt x="68566" y="25405"/>
                </a:lnTo>
                <a:lnTo>
                  <a:pt x="95187" y="1678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5122" y="880632"/>
            <a:ext cx="86995" cy="120014"/>
          </a:xfrm>
          <a:custGeom>
            <a:avLst/>
            <a:gdLst/>
            <a:ahLst/>
            <a:cxnLst/>
            <a:rect l="l" t="t" r="r" b="b"/>
            <a:pathLst>
              <a:path w="86994" h="120015">
                <a:moveTo>
                  <a:pt x="59726" y="45040"/>
                </a:moveTo>
                <a:lnTo>
                  <a:pt x="24094" y="45040"/>
                </a:lnTo>
                <a:lnTo>
                  <a:pt x="24842" y="98878"/>
                </a:lnTo>
                <a:lnTo>
                  <a:pt x="29604" y="110190"/>
                </a:lnTo>
                <a:lnTo>
                  <a:pt x="40433" y="117313"/>
                </a:lnTo>
                <a:lnTo>
                  <a:pt x="59242" y="119783"/>
                </a:lnTo>
                <a:lnTo>
                  <a:pt x="72752" y="118626"/>
                </a:lnTo>
                <a:lnTo>
                  <a:pt x="85178" y="116923"/>
                </a:lnTo>
                <a:lnTo>
                  <a:pt x="85178" y="101588"/>
                </a:lnTo>
                <a:lnTo>
                  <a:pt x="62271" y="101588"/>
                </a:lnTo>
                <a:lnTo>
                  <a:pt x="59873" y="98878"/>
                </a:lnTo>
                <a:lnTo>
                  <a:pt x="59726" y="45040"/>
                </a:lnTo>
                <a:close/>
              </a:path>
              <a:path w="86994" h="120015">
                <a:moveTo>
                  <a:pt x="86535" y="26830"/>
                </a:moveTo>
                <a:lnTo>
                  <a:pt x="0" y="26830"/>
                </a:lnTo>
                <a:lnTo>
                  <a:pt x="0" y="45040"/>
                </a:lnTo>
                <a:lnTo>
                  <a:pt x="86535" y="45040"/>
                </a:lnTo>
                <a:lnTo>
                  <a:pt x="86535" y="26830"/>
                </a:lnTo>
                <a:close/>
              </a:path>
              <a:path w="86994" h="120015">
                <a:moveTo>
                  <a:pt x="59726" y="0"/>
                </a:moveTo>
                <a:lnTo>
                  <a:pt x="24094" y="9582"/>
                </a:lnTo>
                <a:lnTo>
                  <a:pt x="24094" y="26830"/>
                </a:lnTo>
                <a:lnTo>
                  <a:pt x="59726" y="26830"/>
                </a:lnTo>
                <a:lnTo>
                  <a:pt x="5972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7159" y="905659"/>
            <a:ext cx="114935" cy="93980"/>
          </a:xfrm>
          <a:custGeom>
            <a:avLst/>
            <a:gdLst/>
            <a:ahLst/>
            <a:cxnLst/>
            <a:rect l="l" t="t" r="r" b="b"/>
            <a:pathLst>
              <a:path w="114935" h="93980">
                <a:moveTo>
                  <a:pt x="62609" y="0"/>
                </a:moveTo>
                <a:lnTo>
                  <a:pt x="16751" y="12629"/>
                </a:lnTo>
                <a:lnTo>
                  <a:pt x="0" y="44632"/>
                </a:lnTo>
                <a:lnTo>
                  <a:pt x="1390" y="59785"/>
                </a:lnTo>
                <a:lnTo>
                  <a:pt x="5757" y="72280"/>
                </a:lnTo>
                <a:lnTo>
                  <a:pt x="13317" y="82071"/>
                </a:lnTo>
                <a:lnTo>
                  <a:pt x="24285" y="89113"/>
                </a:lnTo>
                <a:lnTo>
                  <a:pt x="38878" y="93361"/>
                </a:lnTo>
                <a:lnTo>
                  <a:pt x="59618" y="93308"/>
                </a:lnTo>
                <a:lnTo>
                  <a:pt x="76730" y="91688"/>
                </a:lnTo>
                <a:lnTo>
                  <a:pt x="90293" y="88364"/>
                </a:lnTo>
                <a:lnTo>
                  <a:pt x="100388" y="83202"/>
                </a:lnTo>
                <a:lnTo>
                  <a:pt x="106630" y="76561"/>
                </a:lnTo>
                <a:lnTo>
                  <a:pt x="57131" y="76561"/>
                </a:lnTo>
                <a:lnTo>
                  <a:pt x="41752" y="71622"/>
                </a:lnTo>
                <a:lnTo>
                  <a:pt x="36996" y="59713"/>
                </a:lnTo>
                <a:lnTo>
                  <a:pt x="114483" y="54517"/>
                </a:lnTo>
                <a:lnTo>
                  <a:pt x="114483" y="37264"/>
                </a:lnTo>
                <a:lnTo>
                  <a:pt x="114285" y="36306"/>
                </a:lnTo>
                <a:lnTo>
                  <a:pt x="36770" y="36306"/>
                </a:lnTo>
                <a:lnTo>
                  <a:pt x="39995" y="24146"/>
                </a:lnTo>
                <a:lnTo>
                  <a:pt x="52914" y="17372"/>
                </a:lnTo>
                <a:lnTo>
                  <a:pt x="104962" y="17372"/>
                </a:lnTo>
                <a:lnTo>
                  <a:pt x="100003" y="11869"/>
                </a:lnTo>
                <a:lnTo>
                  <a:pt x="89555" y="5526"/>
                </a:lnTo>
                <a:lnTo>
                  <a:pt x="77032" y="1663"/>
                </a:lnTo>
                <a:lnTo>
                  <a:pt x="62609" y="0"/>
                </a:lnTo>
                <a:close/>
              </a:path>
              <a:path w="114935" h="93980">
                <a:moveTo>
                  <a:pt x="78850" y="65060"/>
                </a:moveTo>
                <a:lnTo>
                  <a:pt x="76305" y="73685"/>
                </a:lnTo>
                <a:lnTo>
                  <a:pt x="69857" y="76561"/>
                </a:lnTo>
                <a:lnTo>
                  <a:pt x="106630" y="76561"/>
                </a:lnTo>
                <a:lnTo>
                  <a:pt x="107096" y="76065"/>
                </a:lnTo>
                <a:lnTo>
                  <a:pt x="110498" y="66818"/>
                </a:lnTo>
                <a:lnTo>
                  <a:pt x="78850" y="65060"/>
                </a:lnTo>
                <a:close/>
              </a:path>
              <a:path w="114935" h="93980">
                <a:moveTo>
                  <a:pt x="104962" y="17372"/>
                </a:moveTo>
                <a:lnTo>
                  <a:pt x="52914" y="17372"/>
                </a:lnTo>
                <a:lnTo>
                  <a:pt x="71250" y="21246"/>
                </a:lnTo>
                <a:lnTo>
                  <a:pt x="77243" y="30847"/>
                </a:lnTo>
                <a:lnTo>
                  <a:pt x="36770" y="36306"/>
                </a:lnTo>
                <a:lnTo>
                  <a:pt x="114285" y="36306"/>
                </a:lnTo>
                <a:lnTo>
                  <a:pt x="113295" y="31514"/>
                </a:lnTo>
                <a:lnTo>
                  <a:pt x="111937" y="25763"/>
                </a:lnTo>
                <a:lnTo>
                  <a:pt x="108204" y="20971"/>
                </a:lnTo>
                <a:lnTo>
                  <a:pt x="104962" y="173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4729" y="905553"/>
            <a:ext cx="192405" cy="92075"/>
          </a:xfrm>
          <a:custGeom>
            <a:avLst/>
            <a:gdLst/>
            <a:ahLst/>
            <a:cxnLst/>
            <a:rect l="l" t="t" r="r" b="b"/>
            <a:pathLst>
              <a:path w="192405" h="92075">
                <a:moveTo>
                  <a:pt x="35632" y="1909"/>
                </a:moveTo>
                <a:lnTo>
                  <a:pt x="0" y="1909"/>
                </a:lnTo>
                <a:lnTo>
                  <a:pt x="0" y="92002"/>
                </a:lnTo>
                <a:lnTo>
                  <a:pt x="35632" y="92002"/>
                </a:lnTo>
                <a:lnTo>
                  <a:pt x="38995" y="27794"/>
                </a:lnTo>
                <a:lnTo>
                  <a:pt x="48526" y="20179"/>
                </a:lnTo>
                <a:lnTo>
                  <a:pt x="64762" y="18048"/>
                </a:lnTo>
                <a:lnTo>
                  <a:pt x="187317" y="18048"/>
                </a:lnTo>
                <a:lnTo>
                  <a:pt x="184872" y="13304"/>
                </a:lnTo>
                <a:lnTo>
                  <a:pt x="108697" y="13304"/>
                </a:lnTo>
                <a:lnTo>
                  <a:pt x="107502" y="12452"/>
                </a:lnTo>
                <a:lnTo>
                  <a:pt x="35632" y="12452"/>
                </a:lnTo>
                <a:lnTo>
                  <a:pt x="35632" y="1909"/>
                </a:lnTo>
                <a:close/>
              </a:path>
              <a:path w="192405" h="92075">
                <a:moveTo>
                  <a:pt x="187317" y="18048"/>
                </a:moveTo>
                <a:lnTo>
                  <a:pt x="64762" y="18048"/>
                </a:lnTo>
                <a:lnTo>
                  <a:pt x="76139" y="26200"/>
                </a:lnTo>
                <a:lnTo>
                  <a:pt x="78900" y="38330"/>
                </a:lnTo>
                <a:lnTo>
                  <a:pt x="78900" y="92002"/>
                </a:lnTo>
                <a:lnTo>
                  <a:pt x="114532" y="92002"/>
                </a:lnTo>
                <a:lnTo>
                  <a:pt x="116944" y="28336"/>
                </a:lnTo>
                <a:lnTo>
                  <a:pt x="126437" y="20322"/>
                </a:lnTo>
                <a:lnTo>
                  <a:pt x="142455" y="18081"/>
                </a:lnTo>
                <a:lnTo>
                  <a:pt x="187335" y="18081"/>
                </a:lnTo>
                <a:close/>
              </a:path>
              <a:path w="192405" h="92075">
                <a:moveTo>
                  <a:pt x="187335" y="18081"/>
                </a:moveTo>
                <a:lnTo>
                  <a:pt x="142455" y="18081"/>
                </a:lnTo>
                <a:lnTo>
                  <a:pt x="153812" y="26245"/>
                </a:lnTo>
                <a:lnTo>
                  <a:pt x="156612" y="38330"/>
                </a:lnTo>
                <a:lnTo>
                  <a:pt x="156612" y="92002"/>
                </a:lnTo>
                <a:lnTo>
                  <a:pt x="192245" y="92002"/>
                </a:lnTo>
                <a:lnTo>
                  <a:pt x="192230" y="35569"/>
                </a:lnTo>
                <a:lnTo>
                  <a:pt x="190725" y="24659"/>
                </a:lnTo>
                <a:lnTo>
                  <a:pt x="187335" y="18081"/>
                </a:lnTo>
                <a:close/>
              </a:path>
              <a:path w="192405" h="92075">
                <a:moveTo>
                  <a:pt x="143437" y="313"/>
                </a:moveTo>
                <a:lnTo>
                  <a:pt x="130651" y="2608"/>
                </a:lnTo>
                <a:lnTo>
                  <a:pt x="119629" y="6986"/>
                </a:lnTo>
                <a:lnTo>
                  <a:pt x="108697" y="13304"/>
                </a:lnTo>
                <a:lnTo>
                  <a:pt x="184872" y="13304"/>
                </a:lnTo>
                <a:lnTo>
                  <a:pt x="183585" y="10807"/>
                </a:lnTo>
                <a:lnTo>
                  <a:pt x="173224" y="5117"/>
                </a:lnTo>
                <a:lnTo>
                  <a:pt x="159390" y="1464"/>
                </a:lnTo>
                <a:lnTo>
                  <a:pt x="143437" y="313"/>
                </a:lnTo>
                <a:close/>
              </a:path>
              <a:path w="192405" h="92075">
                <a:moveTo>
                  <a:pt x="71356" y="0"/>
                </a:moveTo>
                <a:lnTo>
                  <a:pt x="56117" y="1676"/>
                </a:lnTo>
                <a:lnTo>
                  <a:pt x="44406" y="5946"/>
                </a:lnTo>
                <a:lnTo>
                  <a:pt x="35632" y="12452"/>
                </a:lnTo>
                <a:lnTo>
                  <a:pt x="107502" y="12452"/>
                </a:lnTo>
                <a:lnTo>
                  <a:pt x="98891" y="6313"/>
                </a:lnTo>
                <a:lnTo>
                  <a:pt x="85491" y="1676"/>
                </a:lnTo>
                <a:lnTo>
                  <a:pt x="7135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2376" y="266302"/>
            <a:ext cx="368300" cy="453390"/>
          </a:xfrm>
          <a:custGeom>
            <a:avLst/>
            <a:gdLst/>
            <a:ahLst/>
            <a:cxnLst/>
            <a:rect l="l" t="t" r="r" b="b"/>
            <a:pathLst>
              <a:path w="368300" h="453390">
                <a:moveTo>
                  <a:pt x="98974" y="421007"/>
                </a:moveTo>
                <a:lnTo>
                  <a:pt x="54146" y="421007"/>
                </a:lnTo>
                <a:lnTo>
                  <a:pt x="63979" y="427101"/>
                </a:lnTo>
                <a:lnTo>
                  <a:pt x="108749" y="444561"/>
                </a:lnTo>
                <a:lnTo>
                  <a:pt x="147797" y="451196"/>
                </a:lnTo>
                <a:lnTo>
                  <a:pt x="191279" y="453153"/>
                </a:lnTo>
                <a:lnTo>
                  <a:pt x="208810" y="452139"/>
                </a:lnTo>
                <a:lnTo>
                  <a:pt x="256854" y="443654"/>
                </a:lnTo>
                <a:lnTo>
                  <a:pt x="271961" y="438787"/>
                </a:lnTo>
                <a:lnTo>
                  <a:pt x="174177" y="438787"/>
                </a:lnTo>
                <a:lnTo>
                  <a:pt x="158737" y="437671"/>
                </a:lnTo>
                <a:lnTo>
                  <a:pt x="143901" y="435487"/>
                </a:lnTo>
                <a:lnTo>
                  <a:pt x="129689" y="432288"/>
                </a:lnTo>
                <a:lnTo>
                  <a:pt x="116121" y="428129"/>
                </a:lnTo>
                <a:lnTo>
                  <a:pt x="103218" y="423063"/>
                </a:lnTo>
                <a:lnTo>
                  <a:pt x="98974" y="421007"/>
                </a:lnTo>
                <a:close/>
              </a:path>
              <a:path w="368300" h="453390">
                <a:moveTo>
                  <a:pt x="15271" y="334457"/>
                </a:moveTo>
                <a:lnTo>
                  <a:pt x="0" y="334457"/>
                </a:lnTo>
                <a:lnTo>
                  <a:pt x="0" y="445634"/>
                </a:lnTo>
                <a:lnTo>
                  <a:pt x="11453" y="445634"/>
                </a:lnTo>
                <a:lnTo>
                  <a:pt x="54146" y="421007"/>
                </a:lnTo>
                <a:lnTo>
                  <a:pt x="98974" y="421007"/>
                </a:lnTo>
                <a:lnTo>
                  <a:pt x="58666" y="394818"/>
                </a:lnTo>
                <a:lnTo>
                  <a:pt x="26393" y="356400"/>
                </a:lnTo>
                <a:lnTo>
                  <a:pt x="20397" y="345611"/>
                </a:lnTo>
                <a:lnTo>
                  <a:pt x="15271" y="334457"/>
                </a:lnTo>
                <a:close/>
              </a:path>
              <a:path w="368300" h="453390">
                <a:moveTo>
                  <a:pt x="164962" y="0"/>
                </a:moveTo>
                <a:lnTo>
                  <a:pt x="118309" y="4865"/>
                </a:lnTo>
                <a:lnTo>
                  <a:pt x="80261" y="16745"/>
                </a:lnTo>
                <a:lnTo>
                  <a:pt x="41930" y="40349"/>
                </a:lnTo>
                <a:lnTo>
                  <a:pt x="10594" y="78765"/>
                </a:lnTo>
                <a:lnTo>
                  <a:pt x="420" y="128831"/>
                </a:lnTo>
                <a:lnTo>
                  <a:pt x="2150" y="140172"/>
                </a:lnTo>
                <a:lnTo>
                  <a:pt x="23892" y="184388"/>
                </a:lnTo>
                <a:lnTo>
                  <a:pt x="57874" y="212810"/>
                </a:lnTo>
                <a:lnTo>
                  <a:pt x="97685" y="228350"/>
                </a:lnTo>
                <a:lnTo>
                  <a:pt x="254004" y="270170"/>
                </a:lnTo>
                <a:lnTo>
                  <a:pt x="263749" y="272904"/>
                </a:lnTo>
                <a:lnTo>
                  <a:pt x="307380" y="294289"/>
                </a:lnTo>
                <a:lnTo>
                  <a:pt x="326608" y="333083"/>
                </a:lnTo>
                <a:lnTo>
                  <a:pt x="327122" y="346225"/>
                </a:lnTo>
                <a:lnTo>
                  <a:pt x="325733" y="357974"/>
                </a:lnTo>
                <a:lnTo>
                  <a:pt x="301907" y="398164"/>
                </a:lnTo>
                <a:lnTo>
                  <a:pt x="268212" y="420134"/>
                </a:lnTo>
                <a:lnTo>
                  <a:pt x="224555" y="434004"/>
                </a:lnTo>
                <a:lnTo>
                  <a:pt x="174177" y="438787"/>
                </a:lnTo>
                <a:lnTo>
                  <a:pt x="271961" y="438787"/>
                </a:lnTo>
                <a:lnTo>
                  <a:pt x="309099" y="420343"/>
                </a:lnTo>
                <a:lnTo>
                  <a:pt x="338298" y="394520"/>
                </a:lnTo>
                <a:lnTo>
                  <a:pt x="362266" y="349937"/>
                </a:lnTo>
                <a:lnTo>
                  <a:pt x="367896" y="309544"/>
                </a:lnTo>
                <a:lnTo>
                  <a:pt x="365524" y="284749"/>
                </a:lnTo>
                <a:lnTo>
                  <a:pt x="348022" y="244992"/>
                </a:lnTo>
                <a:lnTo>
                  <a:pt x="316782" y="216192"/>
                </a:lnTo>
                <a:lnTo>
                  <a:pt x="275731" y="195761"/>
                </a:lnTo>
                <a:lnTo>
                  <a:pt x="228798" y="181115"/>
                </a:lnTo>
                <a:lnTo>
                  <a:pt x="155958" y="164331"/>
                </a:lnTo>
                <a:lnTo>
                  <a:pt x="132992" y="158826"/>
                </a:lnTo>
                <a:lnTo>
                  <a:pt x="91974" y="146012"/>
                </a:lnTo>
                <a:lnTo>
                  <a:pt x="50102" y="117427"/>
                </a:lnTo>
                <a:lnTo>
                  <a:pt x="41017" y="88358"/>
                </a:lnTo>
                <a:lnTo>
                  <a:pt x="43329" y="77313"/>
                </a:lnTo>
                <a:lnTo>
                  <a:pt x="72960" y="41137"/>
                </a:lnTo>
                <a:lnTo>
                  <a:pt x="111902" y="23527"/>
                </a:lnTo>
                <a:lnTo>
                  <a:pt x="160160" y="15274"/>
                </a:lnTo>
                <a:lnTo>
                  <a:pt x="177535" y="14789"/>
                </a:lnTo>
                <a:lnTo>
                  <a:pt x="249290" y="14789"/>
                </a:lnTo>
                <a:lnTo>
                  <a:pt x="237624" y="11259"/>
                </a:lnTo>
                <a:lnTo>
                  <a:pt x="223742" y="7675"/>
                </a:lnTo>
                <a:lnTo>
                  <a:pt x="209186" y="4578"/>
                </a:lnTo>
                <a:lnTo>
                  <a:pt x="194305" y="2147"/>
                </a:lnTo>
                <a:lnTo>
                  <a:pt x="179447" y="561"/>
                </a:lnTo>
                <a:lnTo>
                  <a:pt x="164962" y="0"/>
                </a:lnTo>
                <a:close/>
              </a:path>
              <a:path w="368300" h="453390">
                <a:moveTo>
                  <a:pt x="249290" y="14789"/>
                </a:moveTo>
                <a:lnTo>
                  <a:pt x="177535" y="14789"/>
                </a:lnTo>
                <a:lnTo>
                  <a:pt x="193049" y="16510"/>
                </a:lnTo>
                <a:lnTo>
                  <a:pt x="207736" y="19451"/>
                </a:lnTo>
                <a:lnTo>
                  <a:pt x="246695" y="34853"/>
                </a:lnTo>
                <a:lnTo>
                  <a:pt x="277694" y="58571"/>
                </a:lnTo>
                <a:lnTo>
                  <a:pt x="305971" y="99672"/>
                </a:lnTo>
                <a:lnTo>
                  <a:pt x="310612" y="111145"/>
                </a:lnTo>
                <a:lnTo>
                  <a:pt x="327156" y="111145"/>
                </a:lnTo>
                <a:lnTo>
                  <a:pt x="327156" y="26879"/>
                </a:lnTo>
                <a:lnTo>
                  <a:pt x="279443" y="26879"/>
                </a:lnTo>
                <a:lnTo>
                  <a:pt x="271742" y="23140"/>
                </a:lnTo>
                <a:lnTo>
                  <a:pt x="261973" y="19170"/>
                </a:lnTo>
                <a:lnTo>
                  <a:pt x="250484" y="15150"/>
                </a:lnTo>
                <a:lnTo>
                  <a:pt x="249290" y="14789"/>
                </a:lnTo>
                <a:close/>
              </a:path>
              <a:path w="368300" h="453390">
                <a:moveTo>
                  <a:pt x="327156" y="9550"/>
                </a:moveTo>
                <a:lnTo>
                  <a:pt x="315703" y="9550"/>
                </a:lnTo>
                <a:lnTo>
                  <a:pt x="279443" y="26879"/>
                </a:lnTo>
                <a:lnTo>
                  <a:pt x="327156" y="26879"/>
                </a:lnTo>
                <a:lnTo>
                  <a:pt x="327156" y="95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7556" y="702834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4">
                <a:moveTo>
                  <a:pt x="0" y="0"/>
                </a:moveTo>
                <a:lnTo>
                  <a:pt x="232951" y="0"/>
                </a:lnTo>
              </a:path>
            </a:pathLst>
          </a:custGeom>
          <a:ln w="15643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2655" y="291196"/>
            <a:ext cx="83185" cy="404495"/>
          </a:xfrm>
          <a:custGeom>
            <a:avLst/>
            <a:gdLst/>
            <a:ahLst/>
            <a:cxnLst/>
            <a:rect l="l" t="t" r="r" b="b"/>
            <a:pathLst>
              <a:path w="83184" h="404495">
                <a:moveTo>
                  <a:pt x="82752" y="0"/>
                </a:moveTo>
                <a:lnTo>
                  <a:pt x="0" y="0"/>
                </a:lnTo>
                <a:lnTo>
                  <a:pt x="0" y="404451"/>
                </a:lnTo>
                <a:lnTo>
                  <a:pt x="82752" y="404451"/>
                </a:lnTo>
                <a:lnTo>
                  <a:pt x="827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7556" y="283524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4">
                <a:moveTo>
                  <a:pt x="0" y="0"/>
                </a:moveTo>
                <a:lnTo>
                  <a:pt x="232951" y="0"/>
                </a:lnTo>
              </a:path>
            </a:pathLst>
          </a:custGeom>
          <a:ln w="1661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0335" y="275852"/>
            <a:ext cx="508000" cy="443865"/>
          </a:xfrm>
          <a:custGeom>
            <a:avLst/>
            <a:gdLst/>
            <a:ahLst/>
            <a:cxnLst/>
            <a:rect l="l" t="t" r="r" b="b"/>
            <a:pathLst>
              <a:path w="508000" h="443865">
                <a:moveTo>
                  <a:pt x="190919" y="27800"/>
                </a:moveTo>
                <a:lnTo>
                  <a:pt x="95477" y="27800"/>
                </a:lnTo>
                <a:lnTo>
                  <a:pt x="418816" y="443763"/>
                </a:lnTo>
                <a:lnTo>
                  <a:pt x="441723" y="443763"/>
                </a:lnTo>
                <a:lnTo>
                  <a:pt x="441723" y="314367"/>
                </a:lnTo>
                <a:lnTo>
                  <a:pt x="413726" y="314367"/>
                </a:lnTo>
                <a:lnTo>
                  <a:pt x="190919" y="27800"/>
                </a:lnTo>
                <a:close/>
              </a:path>
              <a:path w="508000" h="443865">
                <a:moveTo>
                  <a:pt x="160396" y="419795"/>
                </a:moveTo>
                <a:lnTo>
                  <a:pt x="0" y="419795"/>
                </a:lnTo>
                <a:lnTo>
                  <a:pt x="0" y="434168"/>
                </a:lnTo>
                <a:lnTo>
                  <a:pt x="160396" y="434168"/>
                </a:lnTo>
                <a:lnTo>
                  <a:pt x="160396" y="419795"/>
                </a:lnTo>
                <a:close/>
              </a:path>
              <a:path w="508000" h="443865">
                <a:moveTo>
                  <a:pt x="169304" y="0"/>
                </a:moveTo>
                <a:lnTo>
                  <a:pt x="0" y="0"/>
                </a:lnTo>
                <a:lnTo>
                  <a:pt x="0" y="15344"/>
                </a:lnTo>
                <a:lnTo>
                  <a:pt x="67480" y="15344"/>
                </a:lnTo>
                <a:lnTo>
                  <a:pt x="67480" y="419795"/>
                </a:lnTo>
                <a:lnTo>
                  <a:pt x="92932" y="419795"/>
                </a:lnTo>
                <a:lnTo>
                  <a:pt x="92932" y="27800"/>
                </a:lnTo>
                <a:lnTo>
                  <a:pt x="190919" y="27800"/>
                </a:lnTo>
                <a:lnTo>
                  <a:pt x="169304" y="0"/>
                </a:lnTo>
                <a:close/>
              </a:path>
              <a:path w="508000" h="443865">
                <a:moveTo>
                  <a:pt x="441723" y="15344"/>
                </a:moveTo>
                <a:lnTo>
                  <a:pt x="416271" y="15344"/>
                </a:lnTo>
                <a:lnTo>
                  <a:pt x="416271" y="314367"/>
                </a:lnTo>
                <a:lnTo>
                  <a:pt x="441723" y="314367"/>
                </a:lnTo>
                <a:lnTo>
                  <a:pt x="441723" y="15344"/>
                </a:lnTo>
                <a:close/>
              </a:path>
              <a:path w="508000" h="443865">
                <a:moveTo>
                  <a:pt x="507931" y="0"/>
                </a:moveTo>
                <a:lnTo>
                  <a:pt x="348807" y="0"/>
                </a:lnTo>
                <a:lnTo>
                  <a:pt x="348807" y="15344"/>
                </a:lnTo>
                <a:lnTo>
                  <a:pt x="507931" y="15344"/>
                </a:lnTo>
                <a:lnTo>
                  <a:pt x="5079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0993" y="270103"/>
            <a:ext cx="527050" cy="440055"/>
          </a:xfrm>
          <a:custGeom>
            <a:avLst/>
            <a:gdLst/>
            <a:ahLst/>
            <a:cxnLst/>
            <a:rect l="l" t="t" r="r" b="b"/>
            <a:pathLst>
              <a:path w="527050" h="440055">
                <a:moveTo>
                  <a:pt x="167981" y="425544"/>
                </a:moveTo>
                <a:lnTo>
                  <a:pt x="0" y="425544"/>
                </a:lnTo>
                <a:lnTo>
                  <a:pt x="0" y="439917"/>
                </a:lnTo>
                <a:lnTo>
                  <a:pt x="167981" y="439917"/>
                </a:lnTo>
                <a:lnTo>
                  <a:pt x="167981" y="425544"/>
                </a:lnTo>
                <a:close/>
              </a:path>
              <a:path w="527050" h="440055">
                <a:moveTo>
                  <a:pt x="527020" y="425544"/>
                </a:moveTo>
                <a:lnTo>
                  <a:pt x="309323" y="425544"/>
                </a:lnTo>
                <a:lnTo>
                  <a:pt x="309323" y="439917"/>
                </a:lnTo>
                <a:lnTo>
                  <a:pt x="527020" y="439917"/>
                </a:lnTo>
                <a:lnTo>
                  <a:pt x="527020" y="425544"/>
                </a:lnTo>
                <a:close/>
              </a:path>
              <a:path w="527050" h="440055">
                <a:moveTo>
                  <a:pt x="288961" y="0"/>
                </a:moveTo>
                <a:lnTo>
                  <a:pt x="255874" y="0"/>
                </a:lnTo>
                <a:lnTo>
                  <a:pt x="67531" y="425544"/>
                </a:lnTo>
                <a:lnTo>
                  <a:pt x="94171" y="425544"/>
                </a:lnTo>
                <a:lnTo>
                  <a:pt x="155255" y="281775"/>
                </a:lnTo>
                <a:lnTo>
                  <a:pt x="406932" y="281775"/>
                </a:lnTo>
                <a:lnTo>
                  <a:pt x="399310" y="263569"/>
                </a:lnTo>
                <a:lnTo>
                  <a:pt x="162890" y="263569"/>
                </a:lnTo>
                <a:lnTo>
                  <a:pt x="239246" y="87222"/>
                </a:lnTo>
                <a:lnTo>
                  <a:pt x="325478" y="87222"/>
                </a:lnTo>
                <a:lnTo>
                  <a:pt x="288961" y="0"/>
                </a:lnTo>
                <a:close/>
              </a:path>
              <a:path w="527050" h="440055">
                <a:moveTo>
                  <a:pt x="406932" y="281775"/>
                </a:moveTo>
                <a:lnTo>
                  <a:pt x="320861" y="281775"/>
                </a:lnTo>
                <a:lnTo>
                  <a:pt x="379400" y="425544"/>
                </a:lnTo>
                <a:lnTo>
                  <a:pt x="467123" y="425544"/>
                </a:lnTo>
                <a:lnTo>
                  <a:pt x="406932" y="281775"/>
                </a:lnTo>
                <a:close/>
              </a:path>
              <a:path w="527050" h="440055">
                <a:moveTo>
                  <a:pt x="325478" y="87222"/>
                </a:moveTo>
                <a:lnTo>
                  <a:pt x="240603" y="87222"/>
                </a:lnTo>
                <a:lnTo>
                  <a:pt x="311868" y="263569"/>
                </a:lnTo>
                <a:lnTo>
                  <a:pt x="399310" y="263569"/>
                </a:lnTo>
                <a:lnTo>
                  <a:pt x="325478" y="8722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5364" y="702834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10" y="0"/>
                </a:lnTo>
              </a:path>
            </a:pathLst>
          </a:custGeom>
          <a:ln w="15643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99174" y="291196"/>
            <a:ext cx="84455" cy="404495"/>
          </a:xfrm>
          <a:custGeom>
            <a:avLst/>
            <a:gdLst/>
            <a:ahLst/>
            <a:cxnLst/>
            <a:rect l="l" t="t" r="r" b="b"/>
            <a:pathLst>
              <a:path w="84455" h="404495">
                <a:moveTo>
                  <a:pt x="83990" y="0"/>
                </a:moveTo>
                <a:lnTo>
                  <a:pt x="0" y="0"/>
                </a:lnTo>
                <a:lnTo>
                  <a:pt x="0" y="404451"/>
                </a:lnTo>
                <a:lnTo>
                  <a:pt x="83990" y="404451"/>
                </a:lnTo>
                <a:lnTo>
                  <a:pt x="8399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25364" y="283524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10" y="0"/>
                </a:lnTo>
              </a:path>
            </a:pathLst>
          </a:custGeom>
          <a:ln w="16614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848" y="452915"/>
            <a:ext cx="120014" cy="257175"/>
          </a:xfrm>
          <a:custGeom>
            <a:avLst/>
            <a:gdLst/>
            <a:ahLst/>
            <a:cxnLst/>
            <a:rect l="l" t="t" r="r" b="b"/>
            <a:pathLst>
              <a:path w="120015" h="257175">
                <a:moveTo>
                  <a:pt x="16956" y="0"/>
                </a:moveTo>
                <a:lnTo>
                  <a:pt x="0" y="257105"/>
                </a:lnTo>
                <a:lnTo>
                  <a:pt x="119660" y="257105"/>
                </a:lnTo>
                <a:lnTo>
                  <a:pt x="119660" y="70217"/>
                </a:lnTo>
                <a:lnTo>
                  <a:pt x="118354" y="59663"/>
                </a:lnTo>
                <a:lnTo>
                  <a:pt x="90109" y="23474"/>
                </a:lnTo>
                <a:lnTo>
                  <a:pt x="49961" y="5723"/>
                </a:lnTo>
                <a:lnTo>
                  <a:pt x="1695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786" y="452213"/>
            <a:ext cx="120014" cy="257810"/>
          </a:xfrm>
          <a:custGeom>
            <a:avLst/>
            <a:gdLst/>
            <a:ahLst/>
            <a:cxnLst/>
            <a:rect l="l" t="t" r="r" b="b"/>
            <a:pathLst>
              <a:path w="120015" h="257809">
                <a:moveTo>
                  <a:pt x="119660" y="0"/>
                </a:moveTo>
                <a:lnTo>
                  <a:pt x="68970" y="6625"/>
                </a:lnTo>
                <a:lnTo>
                  <a:pt x="29031" y="24532"/>
                </a:lnTo>
                <a:lnTo>
                  <a:pt x="1186" y="60855"/>
                </a:lnTo>
                <a:lnTo>
                  <a:pt x="0" y="257807"/>
                </a:lnTo>
                <a:lnTo>
                  <a:pt x="119660" y="257807"/>
                </a:lnTo>
                <a:lnTo>
                  <a:pt x="11966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3705" y="385334"/>
            <a:ext cx="88900" cy="71755"/>
          </a:xfrm>
          <a:custGeom>
            <a:avLst/>
            <a:gdLst/>
            <a:ahLst/>
            <a:cxnLst/>
            <a:rect l="l" t="t" r="r" b="b"/>
            <a:pathLst>
              <a:path w="88900" h="71754">
                <a:moveTo>
                  <a:pt x="0" y="0"/>
                </a:moveTo>
                <a:lnTo>
                  <a:pt x="17698" y="43585"/>
                </a:lnTo>
                <a:lnTo>
                  <a:pt x="52982" y="65001"/>
                </a:lnTo>
                <a:lnTo>
                  <a:pt x="88803" y="71669"/>
                </a:lnTo>
                <a:lnTo>
                  <a:pt x="87044" y="59500"/>
                </a:lnTo>
                <a:lnTo>
                  <a:pt x="56779" y="19013"/>
                </a:lnTo>
                <a:lnTo>
                  <a:pt x="15903" y="2129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786" y="388227"/>
            <a:ext cx="93345" cy="69215"/>
          </a:xfrm>
          <a:custGeom>
            <a:avLst/>
            <a:gdLst/>
            <a:ahLst/>
            <a:cxnLst/>
            <a:rect l="l" t="t" r="r" b="b"/>
            <a:pathLst>
              <a:path w="93345" h="69215">
                <a:moveTo>
                  <a:pt x="92743" y="0"/>
                </a:moveTo>
                <a:lnTo>
                  <a:pt x="47348" y="8386"/>
                </a:lnTo>
                <a:lnTo>
                  <a:pt x="14440" y="32269"/>
                </a:lnTo>
                <a:lnTo>
                  <a:pt x="0" y="68777"/>
                </a:lnTo>
                <a:lnTo>
                  <a:pt x="16118" y="67143"/>
                </a:lnTo>
                <a:lnTo>
                  <a:pt x="57968" y="51485"/>
                </a:lnTo>
                <a:lnTo>
                  <a:pt x="85408" y="23356"/>
                </a:lnTo>
                <a:lnTo>
                  <a:pt x="9274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3695" y="314414"/>
            <a:ext cx="88900" cy="71755"/>
          </a:xfrm>
          <a:custGeom>
            <a:avLst/>
            <a:gdLst/>
            <a:ahLst/>
            <a:cxnLst/>
            <a:rect l="l" t="t" r="r" b="b"/>
            <a:pathLst>
              <a:path w="88900" h="71754">
                <a:moveTo>
                  <a:pt x="0" y="0"/>
                </a:moveTo>
                <a:lnTo>
                  <a:pt x="17710" y="43585"/>
                </a:lnTo>
                <a:lnTo>
                  <a:pt x="53004" y="64995"/>
                </a:lnTo>
                <a:lnTo>
                  <a:pt x="88813" y="71657"/>
                </a:lnTo>
                <a:lnTo>
                  <a:pt x="87053" y="59491"/>
                </a:lnTo>
                <a:lnTo>
                  <a:pt x="56785" y="19010"/>
                </a:lnTo>
                <a:lnTo>
                  <a:pt x="15905" y="2128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786" y="317299"/>
            <a:ext cx="93345" cy="69215"/>
          </a:xfrm>
          <a:custGeom>
            <a:avLst/>
            <a:gdLst/>
            <a:ahLst/>
            <a:cxnLst/>
            <a:rect l="l" t="t" r="r" b="b"/>
            <a:pathLst>
              <a:path w="93345" h="69214">
                <a:moveTo>
                  <a:pt x="92744" y="0"/>
                </a:moveTo>
                <a:lnTo>
                  <a:pt x="47344" y="8392"/>
                </a:lnTo>
                <a:lnTo>
                  <a:pt x="14435" y="32279"/>
                </a:lnTo>
                <a:lnTo>
                  <a:pt x="0" y="68771"/>
                </a:lnTo>
                <a:lnTo>
                  <a:pt x="16119" y="67137"/>
                </a:lnTo>
                <a:lnTo>
                  <a:pt x="57971" y="51483"/>
                </a:lnTo>
                <a:lnTo>
                  <a:pt x="85411" y="23357"/>
                </a:lnTo>
                <a:lnTo>
                  <a:pt x="9274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1385" y="241371"/>
            <a:ext cx="51435" cy="95250"/>
          </a:xfrm>
          <a:custGeom>
            <a:avLst/>
            <a:gdLst/>
            <a:ahLst/>
            <a:cxnLst/>
            <a:rect l="l" t="t" r="r" b="b"/>
            <a:pathLst>
              <a:path w="51434" h="95250">
                <a:moveTo>
                  <a:pt x="30575" y="0"/>
                </a:moveTo>
                <a:lnTo>
                  <a:pt x="1030" y="37543"/>
                </a:lnTo>
                <a:lnTo>
                  <a:pt x="0" y="48476"/>
                </a:lnTo>
                <a:lnTo>
                  <a:pt x="1434" y="59501"/>
                </a:lnTo>
                <a:lnTo>
                  <a:pt x="5295" y="70355"/>
                </a:lnTo>
                <a:lnTo>
                  <a:pt x="11545" y="80775"/>
                </a:lnTo>
                <a:lnTo>
                  <a:pt x="20146" y="90497"/>
                </a:lnTo>
                <a:lnTo>
                  <a:pt x="25124" y="94860"/>
                </a:lnTo>
                <a:lnTo>
                  <a:pt x="34805" y="85616"/>
                </a:lnTo>
                <a:lnTo>
                  <a:pt x="42216" y="75521"/>
                </a:lnTo>
                <a:lnTo>
                  <a:pt x="47359" y="64801"/>
                </a:lnTo>
                <a:lnTo>
                  <a:pt x="50233" y="53682"/>
                </a:lnTo>
                <a:lnTo>
                  <a:pt x="50839" y="42390"/>
                </a:lnTo>
                <a:lnTo>
                  <a:pt x="49176" y="31150"/>
                </a:lnTo>
                <a:lnTo>
                  <a:pt x="45244" y="20188"/>
                </a:lnTo>
                <a:lnTo>
                  <a:pt x="39044" y="9729"/>
                </a:lnTo>
                <a:lnTo>
                  <a:pt x="3057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2848" y="800596"/>
            <a:ext cx="2444115" cy="0"/>
          </a:xfrm>
          <a:custGeom>
            <a:avLst/>
            <a:gdLst/>
            <a:ahLst/>
            <a:cxnLst/>
            <a:rect l="l" t="t" r="r" b="b"/>
            <a:pathLst>
              <a:path w="2444115">
                <a:moveTo>
                  <a:pt x="0" y="0"/>
                </a:moveTo>
                <a:lnTo>
                  <a:pt x="2444127" y="0"/>
                </a:lnTo>
              </a:path>
            </a:pathLst>
          </a:custGeom>
          <a:ln w="23308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029" y="5512530"/>
            <a:ext cx="1600925" cy="1194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67255" y="2124455"/>
            <a:ext cx="8817864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51304" y="0"/>
            <a:ext cx="8208264" cy="3672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75661" y="1409163"/>
            <a:ext cx="7364730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300" spc="-275" dirty="0">
                <a:solidFill>
                  <a:srgbClr val="FFFFFF"/>
                </a:solidFill>
                <a:latin typeface="Trebuchet MS"/>
                <a:cs typeface="Trebuchet MS"/>
              </a:rPr>
              <a:t>Sinai</a:t>
            </a:r>
            <a:r>
              <a:rPr sz="4300" spc="-1015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4300" spc="-10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3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509" dirty="0">
                <a:solidFill>
                  <a:srgbClr val="FFFFFF"/>
                </a:solidFill>
                <a:latin typeface="Trebuchet MS"/>
                <a:cs typeface="Trebuchet MS"/>
              </a:rPr>
              <a:t>CHW</a:t>
            </a:r>
            <a:r>
              <a:rPr sz="4300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-170" dirty="0">
                <a:solidFill>
                  <a:srgbClr val="FFFFFF"/>
                </a:solidFill>
                <a:latin typeface="Trebuchet MS"/>
                <a:cs typeface="Trebuchet MS"/>
              </a:rPr>
              <a:t>Asthma</a:t>
            </a:r>
            <a:r>
              <a:rPr sz="43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-28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3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-210" dirty="0">
                <a:solidFill>
                  <a:srgbClr val="FFFFFF"/>
                </a:solidFill>
                <a:latin typeface="Trebuchet MS"/>
                <a:cs typeface="Trebuchet MS"/>
              </a:rPr>
              <a:t>Healt</a:t>
            </a:r>
            <a:r>
              <a:rPr sz="4300" spc="-37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4300" spc="-254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43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4300" spc="265" dirty="0">
                <a:solidFill>
                  <a:srgbClr val="FFFFFF"/>
                </a:solidFill>
                <a:latin typeface="Arial Narrow"/>
                <a:cs typeface="Arial Narrow"/>
              </a:rPr>
              <a:t>Homes</a:t>
            </a:r>
            <a:r>
              <a:rPr sz="4300" spc="2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300" spc="245" dirty="0">
                <a:solidFill>
                  <a:srgbClr val="FFFFFF"/>
                </a:solidFill>
                <a:latin typeface="Arial Narrow"/>
                <a:cs typeface="Arial Narrow"/>
              </a:rPr>
              <a:t>Model</a:t>
            </a:r>
            <a:endParaRPr sz="4300">
              <a:latin typeface="Arial Narrow"/>
              <a:cs typeface="Arial Narro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53255" y="3343655"/>
            <a:ext cx="5769863" cy="241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00855" y="3235451"/>
            <a:ext cx="5935980" cy="2601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950334" y="3350421"/>
            <a:ext cx="5531485" cy="229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spc="200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he</a:t>
            </a:r>
            <a:r>
              <a:rPr sz="2000" spc="-6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-7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204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 Narrow"/>
                <a:cs typeface="Arial Narrow"/>
              </a:rPr>
              <a:t>Region</a:t>
            </a:r>
            <a:r>
              <a:rPr sz="2000" spc="5" dirty="0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r>
              <a:rPr sz="2000" spc="-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10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204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ma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Summ</a:t>
            </a:r>
            <a:r>
              <a:rPr sz="2000" spc="2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204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endParaRPr sz="2000">
              <a:latin typeface="Arial Narrow"/>
              <a:cs typeface="Arial Narrow"/>
            </a:endParaRPr>
          </a:p>
          <a:p>
            <a:pPr marL="12700" marR="5080">
              <a:lnSpc>
                <a:spcPct val="110000"/>
              </a:lnSpc>
            </a:pPr>
            <a:r>
              <a:rPr sz="2000" spc="114" dirty="0">
                <a:solidFill>
                  <a:srgbClr val="FFFFFF"/>
                </a:solidFill>
                <a:latin typeface="Arial Narrow"/>
                <a:cs typeface="Arial Narrow"/>
              </a:rPr>
              <a:t>Heal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 Narrow"/>
                <a:cs typeface="Arial Narrow"/>
              </a:rPr>
              <a:t>Homes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spc="130" dirty="0">
                <a:solidFill>
                  <a:srgbClr val="FFFFFF"/>
                </a:solidFill>
                <a:latin typeface="Arial Narrow"/>
                <a:cs typeface="Arial Narrow"/>
              </a:rPr>
              <a:t>vi</a:t>
            </a:r>
            <a:r>
              <a:rPr sz="2000" spc="7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spc="140" dirty="0">
                <a:solidFill>
                  <a:srgbClr val="FFFFFF"/>
                </a:solidFill>
                <a:latin typeface="Arial Narrow"/>
                <a:cs typeface="Arial Narrow"/>
              </a:rPr>
              <a:t>onmen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r>
              <a:rPr sz="2000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Narrow"/>
                <a:cs typeface="Arial Narrow"/>
              </a:rPr>
              <a:t>Ex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pos</a:t>
            </a:r>
            <a:r>
              <a:rPr sz="2000" spc="8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spc="204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</a:rPr>
              <a:t>es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-7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000" spc="15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spc="105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osium</a:t>
            </a:r>
            <a:r>
              <a:rPr sz="2000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spc="-4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5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000" spc="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2000" spc="-20" dirty="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sz="2000" spc="-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r>
              <a:rPr sz="2000" spc="90" dirty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r>
              <a:rPr sz="2000" spc="80" dirty="0">
                <a:solidFill>
                  <a:srgbClr val="FFFFFF"/>
                </a:solidFill>
                <a:latin typeface="Arial Narrow"/>
                <a:cs typeface="Arial Narrow"/>
              </a:rPr>
              <a:t>16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352800">
              <a:lnSpc>
                <a:spcPct val="11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Rams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MPH P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am Manager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tion Di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08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5855" y="371856"/>
            <a:ext cx="7827264" cy="816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91055" y="371856"/>
            <a:ext cx="577138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875" rIns="0" bIns="0" rtlCol="0">
            <a:spAutoFit/>
          </a:bodyPr>
          <a:lstStyle/>
          <a:p>
            <a:pPr marL="1608455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Prese</a:t>
            </a: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tation</a:t>
            </a:r>
            <a:r>
              <a:rPr sz="4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Outline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73554" y="1739925"/>
            <a:ext cx="7352665" cy="3634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0069AA"/>
              </a:buClr>
              <a:buFont typeface="Calibri"/>
              <a:buAutoNum type="arabicPeriod"/>
              <a:tabLst>
                <a:tab pos="622300" algn="l"/>
              </a:tabLst>
            </a:pP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Bac</a:t>
            </a:r>
            <a:r>
              <a:rPr sz="3200" spc="-15" dirty="0">
                <a:solidFill>
                  <a:srgbClr val="004B83"/>
                </a:solidFill>
                <a:latin typeface="Calibri"/>
                <a:cs typeface="Calibri"/>
              </a:rPr>
              <a:t>k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g</a:t>
            </a:r>
            <a:r>
              <a:rPr sz="3200" spc="-50" dirty="0">
                <a:solidFill>
                  <a:srgbClr val="004B83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ound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1200"/>
              </a:spcBef>
              <a:buClr>
                <a:srgbClr val="0069AA"/>
              </a:buClr>
              <a:buFont typeface="Calibri"/>
              <a:buAutoNum type="arabicPeriod"/>
              <a:tabLst>
                <a:tab pos="622300" algn="l"/>
                <a:tab pos="6267450" algn="l"/>
              </a:tabLst>
            </a:pP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Sina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i</a:t>
            </a:r>
            <a:r>
              <a:rPr sz="3200" spc="2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A</a:t>
            </a:r>
            <a:r>
              <a:rPr sz="3200" spc="-50" dirty="0">
                <a:solidFill>
                  <a:srgbClr val="004B83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th</a:t>
            </a:r>
            <a:r>
              <a:rPr sz="3200" spc="-15" dirty="0">
                <a:solidFill>
                  <a:srgbClr val="004B83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a</a:t>
            </a:r>
            <a:r>
              <a:rPr sz="3200" spc="2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and</a:t>
            </a: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 Healt</a:t>
            </a:r>
            <a:r>
              <a:rPr sz="3200" spc="-70" dirty="0">
                <a:solidFill>
                  <a:srgbClr val="004B83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y</a:t>
            </a:r>
            <a:r>
              <a:rPr sz="3200" spc="1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Home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s	Model</a:t>
            </a:r>
            <a:endParaRPr sz="3200">
              <a:latin typeface="Calibri"/>
              <a:cs typeface="Calibri"/>
            </a:endParaRPr>
          </a:p>
          <a:p>
            <a:pPr marL="1417955" lvl="1" indent="-610235">
              <a:lnSpc>
                <a:spcPct val="100000"/>
              </a:lnSpc>
              <a:spcBef>
                <a:spcPts val="1245"/>
              </a:spcBef>
              <a:buClr>
                <a:srgbClr val="0069AA"/>
              </a:buClr>
              <a:buFont typeface="Calibri"/>
              <a:buAutoNum type="alphaLcParenR"/>
              <a:tabLst>
                <a:tab pos="1418590" algn="l"/>
              </a:tabLst>
            </a:pPr>
            <a:r>
              <a:rPr sz="2400" spc="-5" dirty="0">
                <a:solidFill>
                  <a:srgbClr val="004B83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4B83"/>
                </a:solidFill>
                <a:latin typeface="Calibri"/>
                <a:cs typeface="Calibri"/>
              </a:rPr>
              <a:t>H</a:t>
            </a:r>
            <a:r>
              <a:rPr sz="2400" spc="-25" dirty="0">
                <a:solidFill>
                  <a:srgbClr val="004B83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2400" spc="-150" dirty="0">
                <a:solidFill>
                  <a:srgbClr val="004B83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004B8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4B83"/>
                </a:solidFill>
                <a:latin typeface="Calibri"/>
                <a:cs typeface="Calibri"/>
              </a:rPr>
              <a:t>aining</a:t>
            </a:r>
            <a:endParaRPr sz="2400">
              <a:latin typeface="Calibri"/>
              <a:cs typeface="Calibri"/>
            </a:endParaRPr>
          </a:p>
          <a:p>
            <a:pPr marL="1417955" marR="1409700" lvl="1" indent="-610235">
              <a:lnSpc>
                <a:spcPct val="100000"/>
              </a:lnSpc>
              <a:spcBef>
                <a:spcPts val="1200"/>
              </a:spcBef>
              <a:buClr>
                <a:srgbClr val="0069AA"/>
              </a:buClr>
              <a:buFont typeface="Calibri"/>
              <a:buAutoNum type="alphaLcParenR"/>
              <a:tabLst>
                <a:tab pos="1418590" algn="l"/>
              </a:tabLst>
            </a:pPr>
            <a:r>
              <a:rPr sz="2400" dirty="0">
                <a:solidFill>
                  <a:srgbClr val="004B83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004B83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04B83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4B83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4B83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004B83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4B83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4B8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4B83"/>
                </a:solidFill>
                <a:latin typeface="Calibri"/>
                <a:cs typeface="Calibri"/>
              </a:rPr>
              <a:t>tion</a:t>
            </a:r>
            <a:r>
              <a:rPr sz="2400" spc="-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4B83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4B83"/>
                </a:solidFill>
                <a:latin typeface="Calibri"/>
                <a:cs typeface="Calibri"/>
              </a:rPr>
              <a:t>mpl</a:t>
            </a:r>
            <a:r>
              <a:rPr sz="2400" spc="5" dirty="0">
                <a:solidFill>
                  <a:srgbClr val="004B83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04B83"/>
                </a:solidFill>
                <a:latin typeface="Calibri"/>
                <a:cs typeface="Calibri"/>
              </a:rPr>
              <a:t>me</a:t>
            </a:r>
            <a:r>
              <a:rPr sz="2400" spc="-35" dirty="0">
                <a:solidFill>
                  <a:srgbClr val="004B83"/>
                </a:solidFill>
                <a:latin typeface="Calibri"/>
                <a:cs typeface="Calibri"/>
              </a:rPr>
              <a:t>nt</a:t>
            </a:r>
            <a:r>
              <a:rPr sz="2400" spc="-25" dirty="0">
                <a:solidFill>
                  <a:srgbClr val="004B8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4B83"/>
                </a:solidFill>
                <a:latin typeface="Calibri"/>
                <a:cs typeface="Calibri"/>
              </a:rPr>
              <a:t>tion/</a:t>
            </a:r>
            <a:r>
              <a:rPr sz="2400" spc="-3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4B83"/>
                </a:solidFill>
                <a:latin typeface="Calibri"/>
                <a:cs typeface="Calibri"/>
              </a:rPr>
              <a:t>Home</a:t>
            </a:r>
            <a:r>
              <a:rPr sz="2400" spc="-1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4B83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04B83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4B83"/>
                </a:solidFill>
                <a:latin typeface="Calibri"/>
                <a:cs typeface="Calibri"/>
              </a:rPr>
              <a:t>vi</a:t>
            </a:r>
            <a:r>
              <a:rPr sz="2400" spc="-50" dirty="0">
                <a:solidFill>
                  <a:srgbClr val="004B83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4B83"/>
                </a:solidFill>
                <a:latin typeface="Calibri"/>
                <a:cs typeface="Calibri"/>
              </a:rPr>
              <a:t>onme</a:t>
            </a:r>
            <a:r>
              <a:rPr sz="2400" spc="-20" dirty="0">
                <a:solidFill>
                  <a:srgbClr val="004B83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004B83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4B83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004B83"/>
                </a:solidFill>
                <a:latin typeface="Calibri"/>
                <a:cs typeface="Calibri"/>
              </a:rPr>
              <a:t> Assessme</a:t>
            </a:r>
            <a:r>
              <a:rPr sz="2400" spc="-45" dirty="0">
                <a:solidFill>
                  <a:srgbClr val="004B83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4B83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417955" lvl="1" indent="-610235">
              <a:lnSpc>
                <a:spcPct val="100000"/>
              </a:lnSpc>
              <a:spcBef>
                <a:spcPts val="1200"/>
              </a:spcBef>
              <a:buClr>
                <a:srgbClr val="0069AA"/>
              </a:buClr>
              <a:buFont typeface="Calibri"/>
              <a:buAutoNum type="alphaLcParenR"/>
              <a:tabLst>
                <a:tab pos="1418590" algn="l"/>
              </a:tabLst>
            </a:pPr>
            <a:r>
              <a:rPr sz="2400" spc="-5" dirty="0">
                <a:solidFill>
                  <a:srgbClr val="004B83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4B83"/>
                </a:solidFill>
                <a:latin typeface="Calibri"/>
                <a:cs typeface="Calibri"/>
              </a:rPr>
              <a:t>u</a:t>
            </a:r>
            <a:r>
              <a:rPr sz="2400" spc="-25" dirty="0">
                <a:solidFill>
                  <a:srgbClr val="004B83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4B83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4B83"/>
                </a:solidFill>
                <a:latin typeface="Calibri"/>
                <a:cs typeface="Calibri"/>
              </a:rPr>
              <a:t>omes</a:t>
            </a:r>
            <a:endParaRPr sz="24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1155"/>
              </a:spcBef>
              <a:buClr>
                <a:srgbClr val="0069AA"/>
              </a:buClr>
              <a:buFont typeface="Calibri"/>
              <a:buAutoNum type="arabicPeriod"/>
              <a:tabLst>
                <a:tab pos="622300" algn="l"/>
              </a:tabLst>
            </a:pP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Les</a:t>
            </a:r>
            <a:r>
              <a:rPr sz="3200" spc="-10" dirty="0">
                <a:solidFill>
                  <a:srgbClr val="004B83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on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s </a:t>
            </a: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Learne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d</a:t>
            </a:r>
            <a:r>
              <a:rPr sz="3200" spc="15" dirty="0">
                <a:solidFill>
                  <a:srgbClr val="004B8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&amp; </a:t>
            </a:r>
            <a:r>
              <a:rPr sz="3200" spc="-10" dirty="0">
                <a:solidFill>
                  <a:srgbClr val="004B83"/>
                </a:solidFill>
                <a:latin typeface="Calibri"/>
                <a:cs typeface="Calibri"/>
              </a:rPr>
              <a:t>N</a:t>
            </a:r>
            <a:r>
              <a:rPr sz="3200" spc="-50" dirty="0">
                <a:solidFill>
                  <a:srgbClr val="004B83"/>
                </a:solidFill>
                <a:latin typeface="Calibri"/>
                <a:cs typeface="Calibri"/>
              </a:rPr>
              <a:t>e</a:t>
            </a:r>
            <a:r>
              <a:rPr sz="3200" spc="10" dirty="0">
                <a:solidFill>
                  <a:srgbClr val="004B83"/>
                </a:solidFill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t </a:t>
            </a:r>
            <a:r>
              <a:rPr sz="3200" spc="-5" dirty="0">
                <a:solidFill>
                  <a:srgbClr val="004B83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004B83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004B83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004B83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44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03511" y="184302"/>
            <a:ext cx="1165859" cy="1034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6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8680" y="0"/>
            <a:ext cx="452120" cy="6858000"/>
          </a:xfrm>
          <a:custGeom>
            <a:avLst/>
            <a:gdLst/>
            <a:ahLst/>
            <a:cxnLst/>
            <a:rect l="l" t="t" r="r" b="b"/>
            <a:pathLst>
              <a:path w="452119" h="6858000">
                <a:moveTo>
                  <a:pt x="0" y="6857999"/>
                </a:moveTo>
                <a:lnTo>
                  <a:pt x="452119" y="6857999"/>
                </a:lnTo>
                <a:lnTo>
                  <a:pt x="45211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800" y="6857999"/>
                </a:lnTo>
                <a:lnTo>
                  <a:pt x="3048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800" y="6857999"/>
                </a:lnTo>
                <a:lnTo>
                  <a:pt x="3048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4679" y="0"/>
            <a:ext cx="1976120" cy="6858000"/>
          </a:xfrm>
          <a:custGeom>
            <a:avLst/>
            <a:gdLst/>
            <a:ahLst/>
            <a:cxnLst/>
            <a:rect l="l" t="t" r="r" b="b"/>
            <a:pathLst>
              <a:path w="1976120" h="6858000">
                <a:moveTo>
                  <a:pt x="0" y="6857999"/>
                </a:moveTo>
                <a:lnTo>
                  <a:pt x="1976120" y="6857999"/>
                </a:lnTo>
                <a:lnTo>
                  <a:pt x="197612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800" y="6857999"/>
                </a:lnTo>
                <a:lnTo>
                  <a:pt x="3048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8680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9200" y="6250330"/>
            <a:ext cx="2032000" cy="607695"/>
          </a:xfrm>
          <a:custGeom>
            <a:avLst/>
            <a:gdLst/>
            <a:ahLst/>
            <a:cxnLst/>
            <a:rect l="l" t="t" r="r" b="b"/>
            <a:pathLst>
              <a:path w="2032000" h="607695">
                <a:moveTo>
                  <a:pt x="0" y="607669"/>
                </a:moveTo>
                <a:lnTo>
                  <a:pt x="2032000" y="607669"/>
                </a:lnTo>
                <a:lnTo>
                  <a:pt x="203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7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800" y="6857999"/>
                </a:lnTo>
                <a:lnTo>
                  <a:pt x="3048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71200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600" y="0"/>
            <a:ext cx="3657600" cy="6858000"/>
          </a:xfrm>
          <a:custGeom>
            <a:avLst/>
            <a:gdLst/>
            <a:ahLst/>
            <a:cxnLst/>
            <a:rect l="l" t="t" r="r" b="b"/>
            <a:pathLst>
              <a:path w="3657600" h="6858000">
                <a:moveTo>
                  <a:pt x="0" y="6857999"/>
                </a:moveTo>
                <a:lnTo>
                  <a:pt x="3657600" y="6857999"/>
                </a:lnTo>
                <a:lnTo>
                  <a:pt x="3657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08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800" y="6857999"/>
                </a:lnTo>
                <a:lnTo>
                  <a:pt x="3048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5600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035169"/>
            <a:ext cx="12176125" cy="1166495"/>
          </a:xfrm>
          <a:custGeom>
            <a:avLst/>
            <a:gdLst/>
            <a:ahLst/>
            <a:cxnLst/>
            <a:rect l="l" t="t" r="r" b="b"/>
            <a:pathLst>
              <a:path w="12176125" h="1166495">
                <a:moveTo>
                  <a:pt x="0" y="1116954"/>
                </a:moveTo>
                <a:lnTo>
                  <a:pt x="82961" y="1120689"/>
                </a:lnTo>
                <a:lnTo>
                  <a:pt x="181948" y="1125107"/>
                </a:lnTo>
                <a:lnTo>
                  <a:pt x="281321" y="1129462"/>
                </a:lnTo>
                <a:lnTo>
                  <a:pt x="381274" y="1133724"/>
                </a:lnTo>
                <a:lnTo>
                  <a:pt x="481998" y="1137861"/>
                </a:lnTo>
                <a:lnTo>
                  <a:pt x="583687" y="1141842"/>
                </a:lnTo>
                <a:lnTo>
                  <a:pt x="686535" y="1145636"/>
                </a:lnTo>
                <a:lnTo>
                  <a:pt x="790734" y="1149211"/>
                </a:lnTo>
                <a:lnTo>
                  <a:pt x="896477" y="1152538"/>
                </a:lnTo>
                <a:lnTo>
                  <a:pt x="1003957" y="1155584"/>
                </a:lnTo>
                <a:lnTo>
                  <a:pt x="1113368" y="1158318"/>
                </a:lnTo>
                <a:lnTo>
                  <a:pt x="1224902" y="1160709"/>
                </a:lnTo>
                <a:lnTo>
                  <a:pt x="1338753" y="1162726"/>
                </a:lnTo>
                <a:lnTo>
                  <a:pt x="1455113" y="1164338"/>
                </a:lnTo>
                <a:lnTo>
                  <a:pt x="1574176" y="1165513"/>
                </a:lnTo>
                <a:lnTo>
                  <a:pt x="1696134" y="1166220"/>
                </a:lnTo>
                <a:lnTo>
                  <a:pt x="1821181" y="1166429"/>
                </a:lnTo>
                <a:lnTo>
                  <a:pt x="1949510" y="1166108"/>
                </a:lnTo>
                <a:lnTo>
                  <a:pt x="2081313" y="1165226"/>
                </a:lnTo>
                <a:lnTo>
                  <a:pt x="2216785" y="1163751"/>
                </a:lnTo>
                <a:lnTo>
                  <a:pt x="2355685" y="1161946"/>
                </a:lnTo>
                <a:lnTo>
                  <a:pt x="2497631" y="1160052"/>
                </a:lnTo>
                <a:lnTo>
                  <a:pt x="2642538" y="1158014"/>
                </a:lnTo>
                <a:lnTo>
                  <a:pt x="2790324" y="1155771"/>
                </a:lnTo>
                <a:lnTo>
                  <a:pt x="2940905" y="1153268"/>
                </a:lnTo>
                <a:lnTo>
                  <a:pt x="3094198" y="1150445"/>
                </a:lnTo>
                <a:lnTo>
                  <a:pt x="3250121" y="1147245"/>
                </a:lnTo>
                <a:lnTo>
                  <a:pt x="3408589" y="1143611"/>
                </a:lnTo>
                <a:lnTo>
                  <a:pt x="3569520" y="1139483"/>
                </a:lnTo>
                <a:lnTo>
                  <a:pt x="3732831" y="1134805"/>
                </a:lnTo>
                <a:lnTo>
                  <a:pt x="3898438" y="1129518"/>
                </a:lnTo>
                <a:lnTo>
                  <a:pt x="4066259" y="1123564"/>
                </a:lnTo>
                <a:lnTo>
                  <a:pt x="4236210" y="1116886"/>
                </a:lnTo>
                <a:lnTo>
                  <a:pt x="4408208" y="1109426"/>
                </a:lnTo>
                <a:lnTo>
                  <a:pt x="4582169" y="1101126"/>
                </a:lnTo>
                <a:lnTo>
                  <a:pt x="4758012" y="1091927"/>
                </a:lnTo>
                <a:lnTo>
                  <a:pt x="4935652" y="1081772"/>
                </a:lnTo>
                <a:lnTo>
                  <a:pt x="5115006" y="1070604"/>
                </a:lnTo>
                <a:lnTo>
                  <a:pt x="5295992" y="1058364"/>
                </a:lnTo>
                <a:lnTo>
                  <a:pt x="5478526" y="1044994"/>
                </a:lnTo>
                <a:lnTo>
                  <a:pt x="5665467" y="1030455"/>
                </a:lnTo>
                <a:lnTo>
                  <a:pt x="5859209" y="1014788"/>
                </a:lnTo>
                <a:lnTo>
                  <a:pt x="6058906" y="998048"/>
                </a:lnTo>
                <a:lnTo>
                  <a:pt x="6263716" y="980295"/>
                </a:lnTo>
                <a:lnTo>
                  <a:pt x="6472795" y="961587"/>
                </a:lnTo>
                <a:lnTo>
                  <a:pt x="6685299" y="941980"/>
                </a:lnTo>
                <a:lnTo>
                  <a:pt x="6900386" y="921533"/>
                </a:lnTo>
                <a:lnTo>
                  <a:pt x="7117212" y="900304"/>
                </a:lnTo>
                <a:lnTo>
                  <a:pt x="7334933" y="878350"/>
                </a:lnTo>
                <a:lnTo>
                  <a:pt x="7552705" y="855730"/>
                </a:lnTo>
                <a:lnTo>
                  <a:pt x="7769687" y="832502"/>
                </a:lnTo>
                <a:lnTo>
                  <a:pt x="7985033" y="808723"/>
                </a:lnTo>
                <a:lnTo>
                  <a:pt x="8197901" y="784451"/>
                </a:lnTo>
                <a:lnTo>
                  <a:pt x="8407447" y="759744"/>
                </a:lnTo>
                <a:lnTo>
                  <a:pt x="8612828" y="734660"/>
                </a:lnTo>
                <a:lnTo>
                  <a:pt x="8813200" y="709257"/>
                </a:lnTo>
                <a:lnTo>
                  <a:pt x="9007720" y="683593"/>
                </a:lnTo>
                <a:lnTo>
                  <a:pt x="9195544" y="657725"/>
                </a:lnTo>
                <a:lnTo>
                  <a:pt x="9375830" y="631712"/>
                </a:lnTo>
                <a:lnTo>
                  <a:pt x="9547733" y="605612"/>
                </a:lnTo>
                <a:lnTo>
                  <a:pt x="9715279" y="578739"/>
                </a:lnTo>
                <a:lnTo>
                  <a:pt x="9882621" y="550492"/>
                </a:lnTo>
                <a:lnTo>
                  <a:pt x="10049157" y="521039"/>
                </a:lnTo>
                <a:lnTo>
                  <a:pt x="10214289" y="490551"/>
                </a:lnTo>
                <a:lnTo>
                  <a:pt x="10377418" y="459196"/>
                </a:lnTo>
                <a:lnTo>
                  <a:pt x="10537942" y="427144"/>
                </a:lnTo>
                <a:lnTo>
                  <a:pt x="10695263" y="394564"/>
                </a:lnTo>
                <a:lnTo>
                  <a:pt x="10848781" y="361625"/>
                </a:lnTo>
                <a:lnTo>
                  <a:pt x="10997897" y="328496"/>
                </a:lnTo>
                <a:lnTo>
                  <a:pt x="11142011" y="295348"/>
                </a:lnTo>
                <a:lnTo>
                  <a:pt x="11280523" y="262348"/>
                </a:lnTo>
                <a:lnTo>
                  <a:pt x="11412834" y="229667"/>
                </a:lnTo>
                <a:lnTo>
                  <a:pt x="11538344" y="197474"/>
                </a:lnTo>
                <a:lnTo>
                  <a:pt x="11656454" y="165938"/>
                </a:lnTo>
                <a:lnTo>
                  <a:pt x="11766563" y="135228"/>
                </a:lnTo>
                <a:lnTo>
                  <a:pt x="11868073" y="105514"/>
                </a:lnTo>
                <a:lnTo>
                  <a:pt x="11960384" y="76965"/>
                </a:lnTo>
                <a:lnTo>
                  <a:pt x="12042896" y="49750"/>
                </a:lnTo>
                <a:lnTo>
                  <a:pt x="12115009" y="24038"/>
                </a:lnTo>
                <a:lnTo>
                  <a:pt x="12176125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486896"/>
            <a:ext cx="12176125" cy="865505"/>
          </a:xfrm>
          <a:custGeom>
            <a:avLst/>
            <a:gdLst/>
            <a:ahLst/>
            <a:cxnLst/>
            <a:rect l="l" t="t" r="r" b="b"/>
            <a:pathLst>
              <a:path w="12176125" h="865504">
                <a:moveTo>
                  <a:pt x="0" y="865071"/>
                </a:moveTo>
                <a:lnTo>
                  <a:pt x="36857" y="850427"/>
                </a:lnTo>
                <a:lnTo>
                  <a:pt x="89802" y="829494"/>
                </a:lnTo>
                <a:lnTo>
                  <a:pt x="143259" y="808565"/>
                </a:lnTo>
                <a:lnTo>
                  <a:pt x="197481" y="787643"/>
                </a:lnTo>
                <a:lnTo>
                  <a:pt x="252724" y="766730"/>
                </a:lnTo>
                <a:lnTo>
                  <a:pt x="309244" y="745829"/>
                </a:lnTo>
                <a:lnTo>
                  <a:pt x="367296" y="724941"/>
                </a:lnTo>
                <a:lnTo>
                  <a:pt x="427136" y="704070"/>
                </a:lnTo>
                <a:lnTo>
                  <a:pt x="489018" y="683217"/>
                </a:lnTo>
                <a:lnTo>
                  <a:pt x="553198" y="662384"/>
                </a:lnTo>
                <a:lnTo>
                  <a:pt x="619931" y="641574"/>
                </a:lnTo>
                <a:lnTo>
                  <a:pt x="689473" y="620789"/>
                </a:lnTo>
                <a:lnTo>
                  <a:pt x="762080" y="600032"/>
                </a:lnTo>
                <a:lnTo>
                  <a:pt x="838006" y="579305"/>
                </a:lnTo>
                <a:lnTo>
                  <a:pt x="917506" y="558609"/>
                </a:lnTo>
                <a:lnTo>
                  <a:pt x="1000837" y="537948"/>
                </a:lnTo>
                <a:lnTo>
                  <a:pt x="1088253" y="517323"/>
                </a:lnTo>
                <a:lnTo>
                  <a:pt x="1180010" y="496737"/>
                </a:lnTo>
                <a:lnTo>
                  <a:pt x="1276364" y="476193"/>
                </a:lnTo>
                <a:lnTo>
                  <a:pt x="1377569" y="455691"/>
                </a:lnTo>
                <a:lnTo>
                  <a:pt x="1483430" y="434762"/>
                </a:lnTo>
                <a:lnTo>
                  <a:pt x="1593504" y="413029"/>
                </a:lnTo>
                <a:lnTo>
                  <a:pt x="1707648" y="390639"/>
                </a:lnTo>
                <a:lnTo>
                  <a:pt x="1825719" y="367739"/>
                </a:lnTo>
                <a:lnTo>
                  <a:pt x="1947574" y="344477"/>
                </a:lnTo>
                <a:lnTo>
                  <a:pt x="2073071" y="320999"/>
                </a:lnTo>
                <a:lnTo>
                  <a:pt x="2202068" y="297452"/>
                </a:lnTo>
                <a:lnTo>
                  <a:pt x="2334421" y="273984"/>
                </a:lnTo>
                <a:lnTo>
                  <a:pt x="2469988" y="250740"/>
                </a:lnTo>
                <a:lnTo>
                  <a:pt x="2608627" y="227869"/>
                </a:lnTo>
                <a:lnTo>
                  <a:pt x="2750195" y="205517"/>
                </a:lnTo>
                <a:lnTo>
                  <a:pt x="2894549" y="183831"/>
                </a:lnTo>
                <a:lnTo>
                  <a:pt x="3041547" y="162958"/>
                </a:lnTo>
                <a:lnTo>
                  <a:pt x="3191046" y="143045"/>
                </a:lnTo>
                <a:lnTo>
                  <a:pt x="3342903" y="124239"/>
                </a:lnTo>
                <a:lnTo>
                  <a:pt x="3496977" y="106687"/>
                </a:lnTo>
                <a:lnTo>
                  <a:pt x="3653124" y="90536"/>
                </a:lnTo>
                <a:lnTo>
                  <a:pt x="3811202" y="75933"/>
                </a:lnTo>
                <a:lnTo>
                  <a:pt x="3971068" y="63025"/>
                </a:lnTo>
                <a:lnTo>
                  <a:pt x="4132579" y="51958"/>
                </a:lnTo>
                <a:lnTo>
                  <a:pt x="4296601" y="42339"/>
                </a:lnTo>
                <a:lnTo>
                  <a:pt x="4463950" y="33678"/>
                </a:lnTo>
                <a:lnTo>
                  <a:pt x="4634474" y="25986"/>
                </a:lnTo>
                <a:lnTo>
                  <a:pt x="4808016" y="19272"/>
                </a:lnTo>
                <a:lnTo>
                  <a:pt x="4984424" y="13543"/>
                </a:lnTo>
                <a:lnTo>
                  <a:pt x="5163543" y="8809"/>
                </a:lnTo>
                <a:lnTo>
                  <a:pt x="5345218" y="5079"/>
                </a:lnTo>
                <a:lnTo>
                  <a:pt x="5529295" y="2361"/>
                </a:lnTo>
                <a:lnTo>
                  <a:pt x="5715620" y="665"/>
                </a:lnTo>
                <a:lnTo>
                  <a:pt x="5904039" y="0"/>
                </a:lnTo>
                <a:lnTo>
                  <a:pt x="6094397" y="373"/>
                </a:lnTo>
                <a:lnTo>
                  <a:pt x="6286540" y="1794"/>
                </a:lnTo>
                <a:lnTo>
                  <a:pt x="6480314" y="4273"/>
                </a:lnTo>
                <a:lnTo>
                  <a:pt x="6675564" y="7817"/>
                </a:lnTo>
                <a:lnTo>
                  <a:pt x="6872136" y="12436"/>
                </a:lnTo>
                <a:lnTo>
                  <a:pt x="7069876" y="18138"/>
                </a:lnTo>
                <a:lnTo>
                  <a:pt x="7268630" y="24932"/>
                </a:lnTo>
                <a:lnTo>
                  <a:pt x="7468242" y="32828"/>
                </a:lnTo>
                <a:lnTo>
                  <a:pt x="7668560" y="41834"/>
                </a:lnTo>
                <a:lnTo>
                  <a:pt x="7869428" y="51958"/>
                </a:lnTo>
                <a:lnTo>
                  <a:pt x="8076911" y="64195"/>
                </a:lnTo>
                <a:lnTo>
                  <a:pt x="8296016" y="79317"/>
                </a:lnTo>
                <a:lnTo>
                  <a:pt x="8524943" y="97004"/>
                </a:lnTo>
                <a:lnTo>
                  <a:pt x="8761893" y="116936"/>
                </a:lnTo>
                <a:lnTo>
                  <a:pt x="9005067" y="138791"/>
                </a:lnTo>
                <a:lnTo>
                  <a:pt x="9252667" y="162249"/>
                </a:lnTo>
                <a:lnTo>
                  <a:pt x="9502892" y="186989"/>
                </a:lnTo>
                <a:lnTo>
                  <a:pt x="9753943" y="212692"/>
                </a:lnTo>
                <a:lnTo>
                  <a:pt x="10004022" y="239035"/>
                </a:lnTo>
                <a:lnTo>
                  <a:pt x="10251328" y="265699"/>
                </a:lnTo>
                <a:lnTo>
                  <a:pt x="10494064" y="292364"/>
                </a:lnTo>
                <a:lnTo>
                  <a:pt x="10730430" y="318707"/>
                </a:lnTo>
                <a:lnTo>
                  <a:pt x="10958626" y="344409"/>
                </a:lnTo>
                <a:lnTo>
                  <a:pt x="11176853" y="369150"/>
                </a:lnTo>
                <a:lnTo>
                  <a:pt x="11383313" y="392608"/>
                </a:lnTo>
                <a:lnTo>
                  <a:pt x="11576206" y="414463"/>
                </a:lnTo>
                <a:lnTo>
                  <a:pt x="11753733" y="434394"/>
                </a:lnTo>
                <a:lnTo>
                  <a:pt x="11914094" y="452082"/>
                </a:lnTo>
                <a:lnTo>
                  <a:pt x="12055491" y="467204"/>
                </a:lnTo>
                <a:lnTo>
                  <a:pt x="12176125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651577"/>
            <a:ext cx="3974465" cy="1200785"/>
          </a:xfrm>
          <a:custGeom>
            <a:avLst/>
            <a:gdLst/>
            <a:ahLst/>
            <a:cxnLst/>
            <a:rect l="l" t="t" r="r" b="b"/>
            <a:pathLst>
              <a:path w="3974465" h="1200784">
                <a:moveTo>
                  <a:pt x="0" y="0"/>
                </a:moveTo>
                <a:lnTo>
                  <a:pt x="188963" y="64425"/>
                </a:lnTo>
                <a:lnTo>
                  <a:pt x="409287" y="139427"/>
                </a:lnTo>
                <a:lnTo>
                  <a:pt x="628999" y="213988"/>
                </a:lnTo>
                <a:lnTo>
                  <a:pt x="847794" y="287888"/>
                </a:lnTo>
                <a:lnTo>
                  <a:pt x="1065366" y="360907"/>
                </a:lnTo>
                <a:lnTo>
                  <a:pt x="1281409" y="432823"/>
                </a:lnTo>
                <a:lnTo>
                  <a:pt x="1495617" y="503417"/>
                </a:lnTo>
                <a:lnTo>
                  <a:pt x="1707686" y="572468"/>
                </a:lnTo>
                <a:lnTo>
                  <a:pt x="1917309" y="639756"/>
                </a:lnTo>
                <a:lnTo>
                  <a:pt x="2124180" y="705060"/>
                </a:lnTo>
                <a:lnTo>
                  <a:pt x="2327995" y="768159"/>
                </a:lnTo>
                <a:lnTo>
                  <a:pt x="2528447" y="828833"/>
                </a:lnTo>
                <a:lnTo>
                  <a:pt x="2725231" y="886863"/>
                </a:lnTo>
                <a:lnTo>
                  <a:pt x="2918041" y="942026"/>
                </a:lnTo>
                <a:lnTo>
                  <a:pt x="3106572" y="994104"/>
                </a:lnTo>
                <a:lnTo>
                  <a:pt x="3290517" y="1042875"/>
                </a:lnTo>
                <a:lnTo>
                  <a:pt x="3469572" y="1088118"/>
                </a:lnTo>
                <a:lnTo>
                  <a:pt x="3643431" y="1129615"/>
                </a:lnTo>
                <a:lnTo>
                  <a:pt x="3811788" y="1167143"/>
                </a:lnTo>
                <a:lnTo>
                  <a:pt x="3974338" y="120048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288618"/>
            <a:ext cx="12176125" cy="1463675"/>
          </a:xfrm>
          <a:custGeom>
            <a:avLst/>
            <a:gdLst/>
            <a:ahLst/>
            <a:cxnLst/>
            <a:rect l="l" t="t" r="r" b="b"/>
            <a:pathLst>
              <a:path w="12176125" h="1463675">
                <a:moveTo>
                  <a:pt x="0" y="0"/>
                </a:moveTo>
                <a:lnTo>
                  <a:pt x="41406" y="10849"/>
                </a:lnTo>
                <a:lnTo>
                  <a:pt x="98893" y="25880"/>
                </a:lnTo>
                <a:lnTo>
                  <a:pt x="156872" y="40978"/>
                </a:lnTo>
                <a:lnTo>
                  <a:pt x="215591" y="56177"/>
                </a:lnTo>
                <a:lnTo>
                  <a:pt x="275295" y="71509"/>
                </a:lnTo>
                <a:lnTo>
                  <a:pt x="336232" y="87009"/>
                </a:lnTo>
                <a:lnTo>
                  <a:pt x="398646" y="102709"/>
                </a:lnTo>
                <a:lnTo>
                  <a:pt x="462786" y="118643"/>
                </a:lnTo>
                <a:lnTo>
                  <a:pt x="528897" y="134845"/>
                </a:lnTo>
                <a:lnTo>
                  <a:pt x="597225" y="151348"/>
                </a:lnTo>
                <a:lnTo>
                  <a:pt x="668018" y="168185"/>
                </a:lnTo>
                <a:lnTo>
                  <a:pt x="741521" y="185391"/>
                </a:lnTo>
                <a:lnTo>
                  <a:pt x="817981" y="202997"/>
                </a:lnTo>
                <a:lnTo>
                  <a:pt x="897644" y="221038"/>
                </a:lnTo>
                <a:lnTo>
                  <a:pt x="980757" y="239547"/>
                </a:lnTo>
                <a:lnTo>
                  <a:pt x="1067566" y="258558"/>
                </a:lnTo>
                <a:lnTo>
                  <a:pt x="1158317" y="278105"/>
                </a:lnTo>
                <a:lnTo>
                  <a:pt x="1253257" y="298219"/>
                </a:lnTo>
                <a:lnTo>
                  <a:pt x="1352632" y="318936"/>
                </a:lnTo>
                <a:lnTo>
                  <a:pt x="1456690" y="340288"/>
                </a:lnTo>
                <a:lnTo>
                  <a:pt x="1565761" y="362520"/>
                </a:lnTo>
                <a:lnTo>
                  <a:pt x="1679800" y="385804"/>
                </a:lnTo>
                <a:lnTo>
                  <a:pt x="1798508" y="410032"/>
                </a:lnTo>
                <a:lnTo>
                  <a:pt x="1921590" y="435097"/>
                </a:lnTo>
                <a:lnTo>
                  <a:pt x="2048748" y="460893"/>
                </a:lnTo>
                <a:lnTo>
                  <a:pt x="2179685" y="487312"/>
                </a:lnTo>
                <a:lnTo>
                  <a:pt x="2314105" y="514248"/>
                </a:lnTo>
                <a:lnTo>
                  <a:pt x="2451711" y="541594"/>
                </a:lnTo>
                <a:lnTo>
                  <a:pt x="2592206" y="569243"/>
                </a:lnTo>
                <a:lnTo>
                  <a:pt x="2735294" y="597088"/>
                </a:lnTo>
                <a:lnTo>
                  <a:pt x="2880677" y="625022"/>
                </a:lnTo>
                <a:lnTo>
                  <a:pt x="3028058" y="652938"/>
                </a:lnTo>
                <a:lnTo>
                  <a:pt x="3177142" y="680730"/>
                </a:lnTo>
                <a:lnTo>
                  <a:pt x="3327631" y="708290"/>
                </a:lnTo>
                <a:lnTo>
                  <a:pt x="3479228" y="735512"/>
                </a:lnTo>
                <a:lnTo>
                  <a:pt x="3631637" y="762289"/>
                </a:lnTo>
                <a:lnTo>
                  <a:pt x="3784560" y="788513"/>
                </a:lnTo>
                <a:lnTo>
                  <a:pt x="3937701" y="814078"/>
                </a:lnTo>
                <a:lnTo>
                  <a:pt x="4090764" y="838877"/>
                </a:lnTo>
                <a:lnTo>
                  <a:pt x="4243451" y="862804"/>
                </a:lnTo>
                <a:lnTo>
                  <a:pt x="4397801" y="886292"/>
                </a:lnTo>
                <a:lnTo>
                  <a:pt x="4555778" y="909816"/>
                </a:lnTo>
                <a:lnTo>
                  <a:pt x="4716973" y="933323"/>
                </a:lnTo>
                <a:lnTo>
                  <a:pt x="4880975" y="956758"/>
                </a:lnTo>
                <a:lnTo>
                  <a:pt x="5047376" y="980069"/>
                </a:lnTo>
                <a:lnTo>
                  <a:pt x="5215766" y="1003202"/>
                </a:lnTo>
                <a:lnTo>
                  <a:pt x="5385735" y="1026104"/>
                </a:lnTo>
                <a:lnTo>
                  <a:pt x="5556874" y="1048720"/>
                </a:lnTo>
                <a:lnTo>
                  <a:pt x="5728773" y="1070998"/>
                </a:lnTo>
                <a:lnTo>
                  <a:pt x="5901023" y="1092885"/>
                </a:lnTo>
                <a:lnTo>
                  <a:pt x="6073213" y="1114326"/>
                </a:lnTo>
                <a:lnTo>
                  <a:pt x="6244935" y="1135268"/>
                </a:lnTo>
                <a:lnTo>
                  <a:pt x="6415779" y="1155659"/>
                </a:lnTo>
                <a:lnTo>
                  <a:pt x="6585334" y="1175443"/>
                </a:lnTo>
                <a:lnTo>
                  <a:pt x="6753193" y="1194568"/>
                </a:lnTo>
                <a:lnTo>
                  <a:pt x="6918944" y="1212981"/>
                </a:lnTo>
                <a:lnTo>
                  <a:pt x="7082179" y="1230628"/>
                </a:lnTo>
                <a:lnTo>
                  <a:pt x="7242488" y="1247455"/>
                </a:lnTo>
                <a:lnTo>
                  <a:pt x="7399461" y="1263409"/>
                </a:lnTo>
                <a:lnTo>
                  <a:pt x="7552690" y="1278437"/>
                </a:lnTo>
                <a:lnTo>
                  <a:pt x="7704436" y="1292559"/>
                </a:lnTo>
                <a:lnTo>
                  <a:pt x="7856978" y="1305856"/>
                </a:lnTo>
                <a:lnTo>
                  <a:pt x="8009924" y="1318363"/>
                </a:lnTo>
                <a:lnTo>
                  <a:pt x="8162880" y="1330116"/>
                </a:lnTo>
                <a:lnTo>
                  <a:pt x="8315455" y="1341151"/>
                </a:lnTo>
                <a:lnTo>
                  <a:pt x="8467259" y="1351503"/>
                </a:lnTo>
                <a:lnTo>
                  <a:pt x="8617898" y="1361208"/>
                </a:lnTo>
                <a:lnTo>
                  <a:pt x="8766980" y="1370301"/>
                </a:lnTo>
                <a:lnTo>
                  <a:pt x="8914115" y="1378819"/>
                </a:lnTo>
                <a:lnTo>
                  <a:pt x="9058910" y="1386796"/>
                </a:lnTo>
                <a:lnTo>
                  <a:pt x="9200972" y="1394268"/>
                </a:lnTo>
                <a:lnTo>
                  <a:pt x="9339912" y="1401272"/>
                </a:lnTo>
                <a:lnTo>
                  <a:pt x="9475336" y="1407842"/>
                </a:lnTo>
                <a:lnTo>
                  <a:pt x="9606852" y="1414014"/>
                </a:lnTo>
                <a:lnTo>
                  <a:pt x="9734069" y="1419825"/>
                </a:lnTo>
                <a:lnTo>
                  <a:pt x="9856595" y="1425308"/>
                </a:lnTo>
                <a:lnTo>
                  <a:pt x="9974039" y="1430501"/>
                </a:lnTo>
                <a:lnTo>
                  <a:pt x="10086007" y="1435438"/>
                </a:lnTo>
                <a:lnTo>
                  <a:pt x="10192109" y="1440156"/>
                </a:lnTo>
                <a:lnTo>
                  <a:pt x="10291953" y="1444690"/>
                </a:lnTo>
                <a:lnTo>
                  <a:pt x="10385032" y="1448823"/>
                </a:lnTo>
                <a:lnTo>
                  <a:pt x="10471416" y="1452343"/>
                </a:lnTo>
                <a:lnTo>
                  <a:pt x="10551573" y="1455290"/>
                </a:lnTo>
                <a:lnTo>
                  <a:pt x="10625973" y="1457705"/>
                </a:lnTo>
                <a:lnTo>
                  <a:pt x="10695084" y="1459626"/>
                </a:lnTo>
                <a:lnTo>
                  <a:pt x="10759377" y="1461095"/>
                </a:lnTo>
                <a:lnTo>
                  <a:pt x="10819319" y="1462151"/>
                </a:lnTo>
                <a:lnTo>
                  <a:pt x="10875380" y="1462835"/>
                </a:lnTo>
                <a:lnTo>
                  <a:pt x="10928030" y="1463186"/>
                </a:lnTo>
                <a:lnTo>
                  <a:pt x="10977737" y="1463244"/>
                </a:lnTo>
                <a:lnTo>
                  <a:pt x="11024970" y="1463051"/>
                </a:lnTo>
                <a:lnTo>
                  <a:pt x="11070198" y="1462645"/>
                </a:lnTo>
                <a:lnTo>
                  <a:pt x="11113891" y="1462066"/>
                </a:lnTo>
                <a:lnTo>
                  <a:pt x="11156518" y="1461356"/>
                </a:lnTo>
                <a:lnTo>
                  <a:pt x="11198548" y="1460554"/>
                </a:lnTo>
                <a:lnTo>
                  <a:pt x="11240449" y="1459699"/>
                </a:lnTo>
                <a:lnTo>
                  <a:pt x="11282692" y="1458833"/>
                </a:lnTo>
                <a:lnTo>
                  <a:pt x="11325745" y="1457995"/>
                </a:lnTo>
                <a:lnTo>
                  <a:pt x="11370076" y="1457226"/>
                </a:lnTo>
                <a:lnTo>
                  <a:pt x="11416157" y="1456564"/>
                </a:lnTo>
                <a:lnTo>
                  <a:pt x="11462595" y="1455883"/>
                </a:lnTo>
                <a:lnTo>
                  <a:pt x="11507734" y="1455033"/>
                </a:lnTo>
                <a:lnTo>
                  <a:pt x="11551642" y="1454022"/>
                </a:lnTo>
                <a:lnTo>
                  <a:pt x="11594387" y="1452859"/>
                </a:lnTo>
                <a:lnTo>
                  <a:pt x="11636039" y="1451554"/>
                </a:lnTo>
                <a:lnTo>
                  <a:pt x="11676666" y="1450116"/>
                </a:lnTo>
                <a:lnTo>
                  <a:pt x="11716335" y="1448553"/>
                </a:lnTo>
                <a:lnTo>
                  <a:pt x="11755116" y="1446874"/>
                </a:lnTo>
                <a:lnTo>
                  <a:pt x="11830288" y="1443204"/>
                </a:lnTo>
                <a:lnTo>
                  <a:pt x="11902727" y="1439178"/>
                </a:lnTo>
                <a:lnTo>
                  <a:pt x="11972983" y="1434868"/>
                </a:lnTo>
                <a:lnTo>
                  <a:pt x="12041602" y="1430345"/>
                </a:lnTo>
                <a:lnTo>
                  <a:pt x="12109133" y="1425679"/>
                </a:lnTo>
                <a:lnTo>
                  <a:pt x="12142662" y="1423316"/>
                </a:lnTo>
                <a:lnTo>
                  <a:pt x="12176125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0133" y="5137581"/>
            <a:ext cx="9305925" cy="1714500"/>
          </a:xfrm>
          <a:custGeom>
            <a:avLst/>
            <a:gdLst/>
            <a:ahLst/>
            <a:cxnLst/>
            <a:rect l="l" t="t" r="r" b="b"/>
            <a:pathLst>
              <a:path w="9305925" h="1714500">
                <a:moveTo>
                  <a:pt x="0" y="1714480"/>
                </a:moveTo>
                <a:lnTo>
                  <a:pt x="32452" y="1687020"/>
                </a:lnTo>
                <a:lnTo>
                  <a:pt x="64967" y="1659572"/>
                </a:lnTo>
                <a:lnTo>
                  <a:pt x="97602" y="1632145"/>
                </a:lnTo>
                <a:lnTo>
                  <a:pt x="130416" y="1604752"/>
                </a:lnTo>
                <a:lnTo>
                  <a:pt x="163470" y="1577404"/>
                </a:lnTo>
                <a:lnTo>
                  <a:pt x="196823" y="1550111"/>
                </a:lnTo>
                <a:lnTo>
                  <a:pt x="230534" y="1522885"/>
                </a:lnTo>
                <a:lnTo>
                  <a:pt x="264661" y="1495737"/>
                </a:lnTo>
                <a:lnTo>
                  <a:pt x="299266" y="1468678"/>
                </a:lnTo>
                <a:lnTo>
                  <a:pt x="334406" y="1441719"/>
                </a:lnTo>
                <a:lnTo>
                  <a:pt x="370142" y="1414871"/>
                </a:lnTo>
                <a:lnTo>
                  <a:pt x="406533" y="1388146"/>
                </a:lnTo>
                <a:lnTo>
                  <a:pt x="443637" y="1361555"/>
                </a:lnTo>
                <a:lnTo>
                  <a:pt x="481515" y="1335109"/>
                </a:lnTo>
                <a:lnTo>
                  <a:pt x="520225" y="1308818"/>
                </a:lnTo>
                <a:lnTo>
                  <a:pt x="559828" y="1282695"/>
                </a:lnTo>
                <a:lnTo>
                  <a:pt x="600382" y="1256750"/>
                </a:lnTo>
                <a:lnTo>
                  <a:pt x="641946" y="1230995"/>
                </a:lnTo>
                <a:lnTo>
                  <a:pt x="684581" y="1205440"/>
                </a:lnTo>
                <a:lnTo>
                  <a:pt x="728344" y="1180097"/>
                </a:lnTo>
                <a:lnTo>
                  <a:pt x="773503" y="1154766"/>
                </a:lnTo>
                <a:lnTo>
                  <a:pt x="820227" y="1129281"/>
                </a:lnTo>
                <a:lnTo>
                  <a:pt x="868381" y="1103695"/>
                </a:lnTo>
                <a:lnTo>
                  <a:pt x="917829" y="1078062"/>
                </a:lnTo>
                <a:lnTo>
                  <a:pt x="968432" y="1052434"/>
                </a:lnTo>
                <a:lnTo>
                  <a:pt x="1020055" y="1026866"/>
                </a:lnTo>
                <a:lnTo>
                  <a:pt x="1072561" y="1001411"/>
                </a:lnTo>
                <a:lnTo>
                  <a:pt x="1125814" y="976122"/>
                </a:lnTo>
                <a:lnTo>
                  <a:pt x="1179676" y="951053"/>
                </a:lnTo>
                <a:lnTo>
                  <a:pt x="1234011" y="926257"/>
                </a:lnTo>
                <a:lnTo>
                  <a:pt x="1288682" y="901787"/>
                </a:lnTo>
                <a:lnTo>
                  <a:pt x="1343553" y="877698"/>
                </a:lnTo>
                <a:lnTo>
                  <a:pt x="1398486" y="854042"/>
                </a:lnTo>
                <a:lnTo>
                  <a:pt x="1453346" y="830873"/>
                </a:lnTo>
                <a:lnTo>
                  <a:pt x="1507996" y="808245"/>
                </a:lnTo>
                <a:lnTo>
                  <a:pt x="1562298" y="786210"/>
                </a:lnTo>
                <a:lnTo>
                  <a:pt x="1616116" y="764823"/>
                </a:lnTo>
                <a:lnTo>
                  <a:pt x="1669314" y="744136"/>
                </a:lnTo>
                <a:lnTo>
                  <a:pt x="1721754" y="724203"/>
                </a:lnTo>
                <a:lnTo>
                  <a:pt x="1773301" y="705078"/>
                </a:lnTo>
                <a:lnTo>
                  <a:pt x="1823429" y="686881"/>
                </a:lnTo>
                <a:lnTo>
                  <a:pt x="1871857" y="669643"/>
                </a:lnTo>
                <a:lnTo>
                  <a:pt x="1918861" y="653284"/>
                </a:lnTo>
                <a:lnTo>
                  <a:pt x="1964722" y="637723"/>
                </a:lnTo>
                <a:lnTo>
                  <a:pt x="2009719" y="622880"/>
                </a:lnTo>
                <a:lnTo>
                  <a:pt x="2054131" y="608677"/>
                </a:lnTo>
                <a:lnTo>
                  <a:pt x="2098238" y="595031"/>
                </a:lnTo>
                <a:lnTo>
                  <a:pt x="2142318" y="581864"/>
                </a:lnTo>
                <a:lnTo>
                  <a:pt x="2186651" y="569095"/>
                </a:lnTo>
                <a:lnTo>
                  <a:pt x="2231516" y="556644"/>
                </a:lnTo>
                <a:lnTo>
                  <a:pt x="2277194" y="544431"/>
                </a:lnTo>
                <a:lnTo>
                  <a:pt x="2323961" y="532376"/>
                </a:lnTo>
                <a:lnTo>
                  <a:pt x="2372099" y="520398"/>
                </a:lnTo>
                <a:lnTo>
                  <a:pt x="2421886" y="508418"/>
                </a:lnTo>
                <a:lnTo>
                  <a:pt x="2473602" y="496356"/>
                </a:lnTo>
                <a:lnTo>
                  <a:pt x="2527526" y="484131"/>
                </a:lnTo>
                <a:lnTo>
                  <a:pt x="2583937" y="471663"/>
                </a:lnTo>
                <a:lnTo>
                  <a:pt x="2643114" y="458873"/>
                </a:lnTo>
                <a:lnTo>
                  <a:pt x="2705337" y="445679"/>
                </a:lnTo>
                <a:lnTo>
                  <a:pt x="2770886" y="432003"/>
                </a:lnTo>
                <a:lnTo>
                  <a:pt x="2840847" y="417772"/>
                </a:lnTo>
                <a:lnTo>
                  <a:pt x="2915782" y="403058"/>
                </a:lnTo>
                <a:lnTo>
                  <a:pt x="2995120" y="387943"/>
                </a:lnTo>
                <a:lnTo>
                  <a:pt x="3078291" y="372505"/>
                </a:lnTo>
                <a:lnTo>
                  <a:pt x="3164724" y="356825"/>
                </a:lnTo>
                <a:lnTo>
                  <a:pt x="3253851" y="340983"/>
                </a:lnTo>
                <a:lnTo>
                  <a:pt x="3345100" y="325058"/>
                </a:lnTo>
                <a:lnTo>
                  <a:pt x="3437902" y="309130"/>
                </a:lnTo>
                <a:lnTo>
                  <a:pt x="3531685" y="293280"/>
                </a:lnTo>
                <a:lnTo>
                  <a:pt x="3625881" y="277587"/>
                </a:lnTo>
                <a:lnTo>
                  <a:pt x="3719919" y="262131"/>
                </a:lnTo>
                <a:lnTo>
                  <a:pt x="3813228" y="246992"/>
                </a:lnTo>
                <a:lnTo>
                  <a:pt x="3905239" y="232251"/>
                </a:lnTo>
                <a:lnTo>
                  <a:pt x="3995382" y="217986"/>
                </a:lnTo>
                <a:lnTo>
                  <a:pt x="4083085" y="204278"/>
                </a:lnTo>
                <a:lnTo>
                  <a:pt x="4167780" y="191207"/>
                </a:lnTo>
                <a:lnTo>
                  <a:pt x="4248895" y="178852"/>
                </a:lnTo>
                <a:lnTo>
                  <a:pt x="4325862" y="167295"/>
                </a:lnTo>
                <a:lnTo>
                  <a:pt x="4398108" y="156613"/>
                </a:lnTo>
                <a:lnTo>
                  <a:pt x="4465066" y="146888"/>
                </a:lnTo>
                <a:lnTo>
                  <a:pt x="4526561" y="138151"/>
                </a:lnTo>
                <a:lnTo>
                  <a:pt x="4583140" y="130298"/>
                </a:lnTo>
                <a:lnTo>
                  <a:pt x="4635305" y="123261"/>
                </a:lnTo>
                <a:lnTo>
                  <a:pt x="4683563" y="116975"/>
                </a:lnTo>
                <a:lnTo>
                  <a:pt x="4728418" y="111372"/>
                </a:lnTo>
                <a:lnTo>
                  <a:pt x="4770373" y="106385"/>
                </a:lnTo>
                <a:lnTo>
                  <a:pt x="4809934" y="101947"/>
                </a:lnTo>
                <a:lnTo>
                  <a:pt x="4883892" y="94453"/>
                </a:lnTo>
                <a:lnTo>
                  <a:pt x="4954326" y="88353"/>
                </a:lnTo>
                <a:lnTo>
                  <a:pt x="5025273" y="83114"/>
                </a:lnTo>
                <a:lnTo>
                  <a:pt x="5100770" y="78201"/>
                </a:lnTo>
                <a:lnTo>
                  <a:pt x="5141486" y="75699"/>
                </a:lnTo>
                <a:lnTo>
                  <a:pt x="5184853" y="73078"/>
                </a:lnTo>
                <a:lnTo>
                  <a:pt x="5231375" y="70270"/>
                </a:lnTo>
                <a:lnTo>
                  <a:pt x="5281557" y="67210"/>
                </a:lnTo>
                <a:lnTo>
                  <a:pt x="5335905" y="63830"/>
                </a:lnTo>
                <a:lnTo>
                  <a:pt x="5394114" y="60255"/>
                </a:lnTo>
                <a:lnTo>
                  <a:pt x="5455310" y="56662"/>
                </a:lnTo>
                <a:lnTo>
                  <a:pt x="5519198" y="53066"/>
                </a:lnTo>
                <a:lnTo>
                  <a:pt x="5585479" y="49480"/>
                </a:lnTo>
                <a:lnTo>
                  <a:pt x="5653857" y="45917"/>
                </a:lnTo>
                <a:lnTo>
                  <a:pt x="5724035" y="42391"/>
                </a:lnTo>
                <a:lnTo>
                  <a:pt x="5795717" y="38915"/>
                </a:lnTo>
                <a:lnTo>
                  <a:pt x="5868605" y="35502"/>
                </a:lnTo>
                <a:lnTo>
                  <a:pt x="5942404" y="32166"/>
                </a:lnTo>
                <a:lnTo>
                  <a:pt x="6016815" y="28921"/>
                </a:lnTo>
                <a:lnTo>
                  <a:pt x="6091542" y="25779"/>
                </a:lnTo>
                <a:lnTo>
                  <a:pt x="6166289" y="22755"/>
                </a:lnTo>
                <a:lnTo>
                  <a:pt x="6240759" y="19862"/>
                </a:lnTo>
                <a:lnTo>
                  <a:pt x="6314654" y="17112"/>
                </a:lnTo>
                <a:lnTo>
                  <a:pt x="6387679" y="14520"/>
                </a:lnTo>
                <a:lnTo>
                  <a:pt x="6459535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9" y="4394"/>
                </a:lnTo>
                <a:lnTo>
                  <a:pt x="6794285" y="3053"/>
                </a:lnTo>
                <a:lnTo>
                  <a:pt x="6862757" y="1987"/>
                </a:lnTo>
                <a:lnTo>
                  <a:pt x="6934020" y="1173"/>
                </a:lnTo>
                <a:lnTo>
                  <a:pt x="7007333" y="590"/>
                </a:lnTo>
                <a:lnTo>
                  <a:pt x="7081954" y="215"/>
                </a:lnTo>
                <a:lnTo>
                  <a:pt x="7157140" y="26"/>
                </a:lnTo>
                <a:lnTo>
                  <a:pt x="7232149" y="0"/>
                </a:lnTo>
                <a:lnTo>
                  <a:pt x="7306239" y="115"/>
                </a:lnTo>
                <a:lnTo>
                  <a:pt x="7378668" y="349"/>
                </a:lnTo>
                <a:lnTo>
                  <a:pt x="7448692" y="679"/>
                </a:lnTo>
                <a:lnTo>
                  <a:pt x="7515571" y="1084"/>
                </a:lnTo>
                <a:lnTo>
                  <a:pt x="7578561" y="1541"/>
                </a:lnTo>
                <a:lnTo>
                  <a:pt x="7636920" y="2028"/>
                </a:lnTo>
                <a:lnTo>
                  <a:pt x="7689907" y="2522"/>
                </a:lnTo>
                <a:lnTo>
                  <a:pt x="7736778" y="3001"/>
                </a:lnTo>
                <a:lnTo>
                  <a:pt x="7776792" y="3443"/>
                </a:lnTo>
                <a:lnTo>
                  <a:pt x="7833277" y="4127"/>
                </a:lnTo>
                <a:lnTo>
                  <a:pt x="7853426" y="4394"/>
                </a:lnTo>
                <a:lnTo>
                  <a:pt x="8661019" y="4394"/>
                </a:lnTo>
                <a:lnTo>
                  <a:pt x="8727671" y="5858"/>
                </a:lnTo>
                <a:lnTo>
                  <a:pt x="8792744" y="7815"/>
                </a:lnTo>
                <a:lnTo>
                  <a:pt x="8855761" y="10156"/>
                </a:lnTo>
                <a:lnTo>
                  <a:pt x="8916246" y="12772"/>
                </a:lnTo>
                <a:lnTo>
                  <a:pt x="8973724" y="15554"/>
                </a:lnTo>
                <a:lnTo>
                  <a:pt x="9027720" y="18394"/>
                </a:lnTo>
                <a:lnTo>
                  <a:pt x="9077759" y="21181"/>
                </a:lnTo>
                <a:lnTo>
                  <a:pt x="9123364" y="23808"/>
                </a:lnTo>
                <a:lnTo>
                  <a:pt x="9144355" y="25027"/>
                </a:lnTo>
                <a:lnTo>
                  <a:pt x="9164060" y="26165"/>
                </a:lnTo>
                <a:lnTo>
                  <a:pt x="9182418" y="27208"/>
                </a:lnTo>
                <a:lnTo>
                  <a:pt x="9199372" y="28143"/>
                </a:lnTo>
                <a:lnTo>
                  <a:pt x="9219628" y="29262"/>
                </a:lnTo>
                <a:lnTo>
                  <a:pt x="9260167" y="31618"/>
                </a:lnTo>
                <a:lnTo>
                  <a:pt x="9291565" y="35719"/>
                </a:lnTo>
                <a:lnTo>
                  <a:pt x="9295093" y="36655"/>
                </a:lnTo>
                <a:lnTo>
                  <a:pt x="9299662" y="37783"/>
                </a:lnTo>
                <a:lnTo>
                  <a:pt x="9305700" y="3913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3977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3977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9177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6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1877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1877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08577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8577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9777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1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6" y="1470583"/>
                </a:lnTo>
                <a:lnTo>
                  <a:pt x="1856994" y="671334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3714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19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9777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3911600"/>
            <a:ext cx="1059815" cy="1741805"/>
          </a:xfrm>
          <a:custGeom>
            <a:avLst/>
            <a:gdLst/>
            <a:ahLst/>
            <a:cxnLst/>
            <a:rect l="l" t="t" r="r" b="b"/>
            <a:pathLst>
              <a:path w="1059815" h="1741804">
                <a:moveTo>
                  <a:pt x="14935" y="0"/>
                </a:moveTo>
                <a:lnTo>
                  <a:pt x="0" y="6788"/>
                </a:lnTo>
                <a:lnTo>
                  <a:pt x="0" y="809322"/>
                </a:lnTo>
                <a:lnTo>
                  <a:pt x="115677" y="1660778"/>
                </a:lnTo>
                <a:lnTo>
                  <a:pt x="254838" y="1741500"/>
                </a:lnTo>
                <a:lnTo>
                  <a:pt x="1059459" y="1404493"/>
                </a:lnTo>
                <a:lnTo>
                  <a:pt x="948956" y="539242"/>
                </a:lnTo>
                <a:lnTo>
                  <a:pt x="14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3911600"/>
            <a:ext cx="1059815" cy="1741805"/>
          </a:xfrm>
          <a:custGeom>
            <a:avLst/>
            <a:gdLst/>
            <a:ahLst/>
            <a:cxnLst/>
            <a:rect l="l" t="t" r="r" b="b"/>
            <a:pathLst>
              <a:path w="1059815" h="1741804">
                <a:moveTo>
                  <a:pt x="0" y="6788"/>
                </a:moveTo>
                <a:lnTo>
                  <a:pt x="14935" y="0"/>
                </a:lnTo>
                <a:lnTo>
                  <a:pt x="948956" y="539242"/>
                </a:lnTo>
                <a:lnTo>
                  <a:pt x="1059459" y="1404493"/>
                </a:lnTo>
                <a:lnTo>
                  <a:pt x="254838" y="1741500"/>
                </a:lnTo>
                <a:lnTo>
                  <a:pt x="115677" y="1660778"/>
                </a:lnTo>
                <a:lnTo>
                  <a:pt x="0" y="80932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513" y="5159755"/>
            <a:ext cx="3274060" cy="1698625"/>
          </a:xfrm>
          <a:custGeom>
            <a:avLst/>
            <a:gdLst/>
            <a:ahLst/>
            <a:cxnLst/>
            <a:rect l="l" t="t" r="r" b="b"/>
            <a:pathLst>
              <a:path w="3274060" h="1698625">
                <a:moveTo>
                  <a:pt x="0" y="402971"/>
                </a:moveTo>
                <a:lnTo>
                  <a:pt x="690232" y="0"/>
                </a:lnTo>
                <a:lnTo>
                  <a:pt x="1853057" y="671334"/>
                </a:lnTo>
                <a:lnTo>
                  <a:pt x="1849120" y="1470596"/>
                </a:lnTo>
                <a:lnTo>
                  <a:pt x="1459199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5562727"/>
            <a:ext cx="1031240" cy="1295400"/>
          </a:xfrm>
          <a:custGeom>
            <a:avLst/>
            <a:gdLst/>
            <a:ahLst/>
            <a:cxnLst/>
            <a:rect l="l" t="t" r="r" b="b"/>
            <a:pathLst>
              <a:path w="1031240" h="1295400">
                <a:moveTo>
                  <a:pt x="859073" y="1295271"/>
                </a:moveTo>
                <a:lnTo>
                  <a:pt x="0" y="799274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972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61" y="1873631"/>
                </a:lnTo>
                <a:lnTo>
                  <a:pt x="1853006" y="1470533"/>
                </a:lnTo>
                <a:lnTo>
                  <a:pt x="1856943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72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43" y="671322"/>
                </a:lnTo>
                <a:lnTo>
                  <a:pt x="1853006" y="1470533"/>
                </a:lnTo>
                <a:lnTo>
                  <a:pt x="1162761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4927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31" y="0"/>
                </a:lnTo>
                <a:lnTo>
                  <a:pt x="1856943" y="671322"/>
                </a:lnTo>
                <a:lnTo>
                  <a:pt x="1853006" y="1470533"/>
                </a:lnTo>
                <a:lnTo>
                  <a:pt x="1162761" y="1873580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56714" y="5169280"/>
            <a:ext cx="3016885" cy="1689100"/>
          </a:xfrm>
          <a:custGeom>
            <a:avLst/>
            <a:gdLst/>
            <a:ahLst/>
            <a:cxnLst/>
            <a:rect l="l" t="t" r="r" b="b"/>
            <a:pathLst>
              <a:path w="3016885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4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2776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3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78176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78176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00327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31" y="0"/>
                </a:lnTo>
                <a:lnTo>
                  <a:pt x="1856943" y="671322"/>
                </a:lnTo>
                <a:lnTo>
                  <a:pt x="1853006" y="1470533"/>
                </a:lnTo>
                <a:lnTo>
                  <a:pt x="1162761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13977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6" y="1470533"/>
                </a:lnTo>
                <a:lnTo>
                  <a:pt x="1856994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13977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4" y="671322"/>
                </a:lnTo>
                <a:lnTo>
                  <a:pt x="1853056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08514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4" y="0"/>
                </a:lnTo>
                <a:lnTo>
                  <a:pt x="1853056" y="671334"/>
                </a:lnTo>
                <a:lnTo>
                  <a:pt x="1849119" y="1470596"/>
                </a:lnTo>
                <a:lnTo>
                  <a:pt x="1491829" y="1679192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04577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04577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4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04577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4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86414" y="3998340"/>
            <a:ext cx="1005840" cy="1719580"/>
          </a:xfrm>
          <a:custGeom>
            <a:avLst/>
            <a:gdLst/>
            <a:ahLst/>
            <a:cxnLst/>
            <a:rect l="l" t="t" r="r" b="b"/>
            <a:pathLst>
              <a:path w="1005840" h="1719579">
                <a:moveTo>
                  <a:pt x="804671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1005585" y="1718976"/>
                </a:lnTo>
                <a:lnTo>
                  <a:pt x="1005585" y="880066"/>
                </a:lnTo>
                <a:lnTo>
                  <a:pt x="892428" y="55371"/>
                </a:lnTo>
                <a:lnTo>
                  <a:pt x="804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86414" y="3998340"/>
            <a:ext cx="1005840" cy="880110"/>
          </a:xfrm>
          <a:custGeom>
            <a:avLst/>
            <a:gdLst/>
            <a:ahLst/>
            <a:cxnLst/>
            <a:rect l="l" t="t" r="r" b="b"/>
            <a:pathLst>
              <a:path w="1005840" h="880110">
                <a:moveTo>
                  <a:pt x="0" y="336930"/>
                </a:moveTo>
                <a:lnTo>
                  <a:pt x="804671" y="0"/>
                </a:lnTo>
                <a:lnTo>
                  <a:pt x="892428" y="55371"/>
                </a:lnTo>
                <a:lnTo>
                  <a:pt x="1005585" y="8800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86414" y="4335271"/>
            <a:ext cx="1005840" cy="1382395"/>
          </a:xfrm>
          <a:custGeom>
            <a:avLst/>
            <a:gdLst/>
            <a:ahLst/>
            <a:cxnLst/>
            <a:rect l="l" t="t" r="r" b="b"/>
            <a:pathLst>
              <a:path w="1005840" h="1382395">
                <a:moveTo>
                  <a:pt x="1005585" y="1382045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86414" y="1455292"/>
            <a:ext cx="1005840" cy="836930"/>
          </a:xfrm>
          <a:custGeom>
            <a:avLst/>
            <a:gdLst/>
            <a:ahLst/>
            <a:cxnLst/>
            <a:rect l="l" t="t" r="r" b="b"/>
            <a:pathLst>
              <a:path w="1005840" h="836930">
                <a:moveTo>
                  <a:pt x="0" y="336931"/>
                </a:moveTo>
                <a:lnTo>
                  <a:pt x="804671" y="0"/>
                </a:lnTo>
                <a:lnTo>
                  <a:pt x="903985" y="56642"/>
                </a:lnTo>
                <a:lnTo>
                  <a:pt x="1005585" y="8364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86414" y="1792223"/>
            <a:ext cx="1005840" cy="1382395"/>
          </a:xfrm>
          <a:custGeom>
            <a:avLst/>
            <a:gdLst/>
            <a:ahLst/>
            <a:cxnLst/>
            <a:rect l="l" t="t" r="r" b="b"/>
            <a:pathLst>
              <a:path w="1005840" h="1382395">
                <a:moveTo>
                  <a:pt x="1005585" y="1382106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81648" y="0"/>
            <a:ext cx="4906010" cy="6250940"/>
          </a:xfrm>
          <a:custGeom>
            <a:avLst/>
            <a:gdLst/>
            <a:ahLst/>
            <a:cxnLst/>
            <a:rect l="l" t="t" r="r" b="b"/>
            <a:pathLst>
              <a:path w="4906009" h="6250940">
                <a:moveTo>
                  <a:pt x="0" y="6250330"/>
                </a:moveTo>
                <a:lnTo>
                  <a:pt x="4905502" y="6250330"/>
                </a:lnTo>
                <a:lnTo>
                  <a:pt x="490550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81648" y="0"/>
            <a:ext cx="4906010" cy="6250940"/>
          </a:xfrm>
          <a:custGeom>
            <a:avLst/>
            <a:gdLst/>
            <a:ahLst/>
            <a:cxnLst/>
            <a:rect l="l" t="t" r="r" b="b"/>
            <a:pathLst>
              <a:path w="4906009" h="6250940">
                <a:moveTo>
                  <a:pt x="0" y="6250330"/>
                </a:moveTo>
                <a:lnTo>
                  <a:pt x="4905502" y="6250330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1648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98742" y="0"/>
            <a:ext cx="4673600" cy="2291715"/>
          </a:xfrm>
          <a:custGeom>
            <a:avLst/>
            <a:gdLst/>
            <a:ahLst/>
            <a:cxnLst/>
            <a:rect l="l" t="t" r="r" b="b"/>
            <a:pathLst>
              <a:path w="4673600" h="2291715">
                <a:moveTo>
                  <a:pt x="0" y="2291334"/>
                </a:moveTo>
                <a:lnTo>
                  <a:pt x="4673599" y="2291334"/>
                </a:lnTo>
                <a:lnTo>
                  <a:pt x="4673599" y="0"/>
                </a:lnTo>
                <a:lnTo>
                  <a:pt x="0" y="0"/>
                </a:lnTo>
                <a:lnTo>
                  <a:pt x="0" y="2291334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01155" y="6088288"/>
            <a:ext cx="4673600" cy="81915"/>
          </a:xfrm>
          <a:custGeom>
            <a:avLst/>
            <a:gdLst/>
            <a:ahLst/>
            <a:cxnLst/>
            <a:rect l="l" t="t" r="r" b="b"/>
            <a:pathLst>
              <a:path w="4673600" h="81914">
                <a:moveTo>
                  <a:pt x="0" y="81739"/>
                </a:moveTo>
                <a:lnTo>
                  <a:pt x="4673600" y="81739"/>
                </a:lnTo>
                <a:lnTo>
                  <a:pt x="46736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390894" y="3327094"/>
            <a:ext cx="418909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Lead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Saf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Atlanta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-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Health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36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30" dirty="0">
                <a:solidFill>
                  <a:srgbClr val="93C500"/>
                </a:solidFill>
                <a:latin typeface="Century Gothic"/>
                <a:cs typeface="Century Gothic"/>
              </a:rPr>
              <a:t>Homes</a:t>
            </a:r>
            <a:endParaRPr sz="36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26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6504" y="160020"/>
            <a:ext cx="8738616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1703" y="371856"/>
            <a:ext cx="7435596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875" rIns="0" bIns="0" rtlCol="0">
            <a:spAutoFit/>
          </a:bodyPr>
          <a:lstStyle/>
          <a:p>
            <a:pPr marL="1459230">
              <a:lnSpc>
                <a:spcPct val="100000"/>
              </a:lnSpc>
            </a:pP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Sinai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Urb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nstitute</a:t>
            </a:r>
            <a:endParaRPr sz="4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1154" y="1781342"/>
            <a:ext cx="7742555" cy="425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3100" b="1" spc="-90" dirty="0">
                <a:solidFill>
                  <a:srgbClr val="0086C3"/>
                </a:solidFill>
                <a:latin typeface="Calibri"/>
                <a:cs typeface="Calibri"/>
              </a:rPr>
              <a:t>P</a:t>
            </a:r>
            <a:r>
              <a:rPr sz="3100" b="1" spc="-15" dirty="0">
                <a:solidFill>
                  <a:srgbClr val="0086C3"/>
                </a:solidFill>
                <a:latin typeface="Calibri"/>
                <a:cs typeface="Calibri"/>
              </a:rPr>
              <a:t>art of</a:t>
            </a:r>
            <a:r>
              <a:rPr sz="3100" b="1" spc="-10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86C3"/>
                </a:solidFill>
                <a:latin typeface="Calibri"/>
                <a:cs typeface="Calibri"/>
              </a:rPr>
              <a:t>t</a:t>
            </a:r>
            <a:r>
              <a:rPr sz="3100" b="1" spc="-35" dirty="0">
                <a:solidFill>
                  <a:srgbClr val="0086C3"/>
                </a:solidFill>
                <a:latin typeface="Calibri"/>
                <a:cs typeface="Calibri"/>
              </a:rPr>
              <a:t>h</a:t>
            </a:r>
            <a:r>
              <a:rPr sz="3100" b="1" dirty="0">
                <a:solidFill>
                  <a:srgbClr val="0086C3"/>
                </a:solidFill>
                <a:latin typeface="Calibri"/>
                <a:cs typeface="Calibri"/>
              </a:rPr>
              <a:t>e</a:t>
            </a:r>
            <a:r>
              <a:rPr sz="3100" b="1" spc="15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86C3"/>
                </a:solidFill>
                <a:latin typeface="Calibri"/>
                <a:cs typeface="Calibri"/>
              </a:rPr>
              <a:t>Si</a:t>
            </a:r>
            <a:r>
              <a:rPr sz="3100" b="1" spc="-35" dirty="0">
                <a:solidFill>
                  <a:srgbClr val="0086C3"/>
                </a:solidFill>
                <a:latin typeface="Calibri"/>
                <a:cs typeface="Calibri"/>
              </a:rPr>
              <a:t>n</a:t>
            </a:r>
            <a:r>
              <a:rPr sz="3100" b="1" spc="-15" dirty="0">
                <a:solidFill>
                  <a:srgbClr val="0086C3"/>
                </a:solidFill>
                <a:latin typeface="Calibri"/>
                <a:cs typeface="Calibri"/>
              </a:rPr>
              <a:t>ai</a:t>
            </a:r>
            <a:r>
              <a:rPr sz="3100" b="1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0086C3"/>
                </a:solidFill>
                <a:latin typeface="Calibri"/>
                <a:cs typeface="Calibri"/>
              </a:rPr>
              <a:t>Heal</a:t>
            </a:r>
            <a:r>
              <a:rPr sz="3100" b="1" spc="-15" dirty="0">
                <a:solidFill>
                  <a:srgbClr val="0086C3"/>
                </a:solidFill>
                <a:latin typeface="Calibri"/>
                <a:cs typeface="Calibri"/>
              </a:rPr>
              <a:t>th</a:t>
            </a:r>
            <a:r>
              <a:rPr sz="3100" b="1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3100" b="1" spc="-65" dirty="0">
                <a:solidFill>
                  <a:srgbClr val="0086C3"/>
                </a:solidFill>
                <a:latin typeface="Calibri"/>
                <a:cs typeface="Calibri"/>
              </a:rPr>
              <a:t>S</a:t>
            </a:r>
            <a:r>
              <a:rPr sz="3100" b="1" spc="-45" dirty="0">
                <a:solidFill>
                  <a:srgbClr val="0086C3"/>
                </a:solidFill>
                <a:latin typeface="Calibri"/>
                <a:cs typeface="Calibri"/>
              </a:rPr>
              <a:t>y</a:t>
            </a:r>
            <a:r>
              <a:rPr sz="3100" b="1" spc="-55" dirty="0">
                <a:solidFill>
                  <a:srgbClr val="0086C3"/>
                </a:solidFill>
                <a:latin typeface="Calibri"/>
                <a:cs typeface="Calibri"/>
              </a:rPr>
              <a:t>s</a:t>
            </a:r>
            <a:r>
              <a:rPr sz="3100" b="1" spc="-60" dirty="0">
                <a:solidFill>
                  <a:srgbClr val="0086C3"/>
                </a:solidFill>
                <a:latin typeface="Calibri"/>
                <a:cs typeface="Calibri"/>
              </a:rPr>
              <a:t>t</a:t>
            </a:r>
            <a:r>
              <a:rPr sz="3100" b="1" spc="-5" dirty="0">
                <a:solidFill>
                  <a:srgbClr val="0086C3"/>
                </a:solidFill>
                <a:latin typeface="Calibri"/>
                <a:cs typeface="Calibri"/>
              </a:rPr>
              <a:t>em</a:t>
            </a:r>
            <a:endParaRPr sz="31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252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3100" b="1" spc="-60" dirty="0">
                <a:solidFill>
                  <a:srgbClr val="0086C3"/>
                </a:solidFill>
                <a:latin typeface="Calibri"/>
                <a:cs typeface="Calibri"/>
              </a:rPr>
              <a:t>F</a:t>
            </a:r>
            <a:r>
              <a:rPr sz="3100" b="1" spc="-20" dirty="0">
                <a:solidFill>
                  <a:srgbClr val="0086C3"/>
                </a:solidFill>
                <a:latin typeface="Calibri"/>
                <a:cs typeface="Calibri"/>
              </a:rPr>
              <a:t>ou</a:t>
            </a:r>
            <a:r>
              <a:rPr sz="3100" b="1" spc="-30" dirty="0">
                <a:solidFill>
                  <a:srgbClr val="0086C3"/>
                </a:solidFill>
                <a:latin typeface="Calibri"/>
                <a:cs typeface="Calibri"/>
              </a:rPr>
              <a:t>n</a:t>
            </a:r>
            <a:r>
              <a:rPr sz="3100" b="1" spc="-20" dirty="0">
                <a:solidFill>
                  <a:srgbClr val="0086C3"/>
                </a:solidFill>
                <a:latin typeface="Calibri"/>
                <a:cs typeface="Calibri"/>
              </a:rPr>
              <a:t>ded</a:t>
            </a:r>
            <a:r>
              <a:rPr sz="3100" b="1" spc="15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3100" b="1" spc="-15" dirty="0">
                <a:solidFill>
                  <a:srgbClr val="0086C3"/>
                </a:solidFill>
                <a:latin typeface="Calibri"/>
                <a:cs typeface="Calibri"/>
              </a:rPr>
              <a:t>in 2</a:t>
            </a:r>
            <a:r>
              <a:rPr sz="3100" b="1" spc="-20" dirty="0">
                <a:solidFill>
                  <a:srgbClr val="0086C3"/>
                </a:solidFill>
                <a:latin typeface="Calibri"/>
                <a:cs typeface="Calibri"/>
              </a:rPr>
              <a:t>000</a:t>
            </a:r>
            <a:endParaRPr sz="3100">
              <a:latin typeface="Calibri"/>
              <a:cs typeface="Calibri"/>
            </a:endParaRPr>
          </a:p>
          <a:p>
            <a:pPr marL="243840" marR="5080" indent="-231140">
              <a:lnSpc>
                <a:spcPct val="87300"/>
              </a:lnSpc>
              <a:spcBef>
                <a:spcPts val="276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3200" b="1" spc="-5" dirty="0">
                <a:solidFill>
                  <a:srgbClr val="0086C3"/>
                </a:solidFill>
                <a:latin typeface="Calibri"/>
                <a:cs typeface="Calibri"/>
              </a:rPr>
              <a:t>Vi</a:t>
            </a:r>
            <a:r>
              <a:rPr sz="3200" b="1" spc="10" dirty="0">
                <a:solidFill>
                  <a:srgbClr val="0086C3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86C3"/>
                </a:solidFill>
                <a:latin typeface="Calibri"/>
                <a:cs typeface="Calibri"/>
              </a:rPr>
              <a:t>io</a:t>
            </a:r>
            <a:r>
              <a:rPr sz="3200" b="1" spc="10" dirty="0">
                <a:solidFill>
                  <a:srgbClr val="0086C3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: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2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se</a:t>
            </a:r>
            <a:r>
              <a:rPr sz="2200" spc="1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leading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urba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health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esea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ch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tu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or elim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ting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health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di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parities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450">
              <a:latin typeface="Times New Roman"/>
              <a:cs typeface="Times New Roman"/>
            </a:endParaRPr>
          </a:p>
          <a:p>
            <a:pPr marL="243840" marR="183515" indent="-231140">
              <a:lnSpc>
                <a:spcPct val="825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800" b="1" spc="-15" dirty="0">
                <a:solidFill>
                  <a:srgbClr val="0086C3"/>
                </a:solidFill>
                <a:latin typeface="Calibri"/>
                <a:cs typeface="Calibri"/>
              </a:rPr>
              <a:t>Missi</a:t>
            </a:r>
            <a:r>
              <a:rPr sz="2800" b="1" spc="-25" dirty="0">
                <a:solidFill>
                  <a:srgbClr val="0086C3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0086C3"/>
                </a:solidFill>
                <a:latin typeface="Calibri"/>
                <a:cs typeface="Calibri"/>
              </a:rPr>
              <a:t>n:</a:t>
            </a:r>
            <a:r>
              <a:rPr sz="2800" b="1" spc="10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2200" spc="-21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ev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elop a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im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le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app</a:t>
            </a:r>
            <a:r>
              <a:rPr sz="2200" spc="-5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ac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 imp</a:t>
            </a:r>
            <a:r>
              <a:rPr sz="2200" spc="-5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health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urba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ommu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iti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200" spc="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th</a:t>
            </a:r>
            <a:r>
              <a:rPr sz="2200" spc="-5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ug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1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-dri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esea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ch, 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tions,</a:t>
            </a:r>
            <a:r>
              <a:rPr sz="22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alu</a:t>
            </a:r>
            <a:r>
              <a:rPr sz="2200" spc="-3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tion,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 and</a:t>
            </a:r>
            <a:r>
              <a:rPr sz="2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ommu</a:t>
            </a:r>
            <a:r>
              <a:rPr sz="2200" spc="-2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ity</a:t>
            </a:r>
            <a:r>
              <a:rPr sz="22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200" spc="-60" dirty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srgbClr val="1F487C"/>
                </a:solidFill>
                <a:latin typeface="Calibri"/>
                <a:cs typeface="Calibri"/>
              </a:rPr>
              <a:t>eme</a:t>
            </a:r>
            <a:r>
              <a:rPr sz="2200" spc="-5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9AA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800" b="1" spc="-20" dirty="0">
                <a:solidFill>
                  <a:srgbClr val="0086C3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86C3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86C3"/>
                </a:solidFill>
                <a:latin typeface="Calibri"/>
                <a:cs typeface="Calibri"/>
              </a:rPr>
              <a:t>ea</a:t>
            </a:r>
            <a:r>
              <a:rPr sz="2800" b="1" spc="-15" dirty="0">
                <a:solidFill>
                  <a:srgbClr val="0086C3"/>
                </a:solidFill>
                <a:latin typeface="Calibri"/>
                <a:cs typeface="Calibri"/>
              </a:rPr>
              <a:t>s</a:t>
            </a:r>
            <a:r>
              <a:rPr sz="2800" b="1" spc="35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86C3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86C3"/>
                </a:solidFill>
                <a:latin typeface="Calibri"/>
                <a:cs typeface="Calibri"/>
              </a:rPr>
              <a:t> </a:t>
            </a:r>
            <a:r>
              <a:rPr sz="2800" b="1" spc="-140" dirty="0">
                <a:solidFill>
                  <a:srgbClr val="0086C3"/>
                </a:solidFill>
                <a:latin typeface="Calibri"/>
                <a:cs typeface="Calibri"/>
              </a:rPr>
              <a:t>W</a:t>
            </a:r>
            <a:r>
              <a:rPr sz="2800" b="1" spc="-15" dirty="0">
                <a:solidFill>
                  <a:srgbClr val="0086C3"/>
                </a:solidFill>
                <a:latin typeface="Calibri"/>
                <a:cs typeface="Calibri"/>
              </a:rPr>
              <a:t>ork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303511" y="184302"/>
            <a:ext cx="1165859" cy="10348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35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57054" y="6412929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46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41019"/>
            <a:ext cx="64343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69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Epidemiol</a:t>
            </a:r>
            <a:r>
              <a:rPr sz="4000" b="1" spc="-4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Asthma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367" y="1652195"/>
            <a:ext cx="11396980" cy="21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360680" algn="l"/>
              </a:tabLst>
            </a:pP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2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3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ion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peo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le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wi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817244" lvl="1" indent="-347345">
              <a:lnSpc>
                <a:spcPct val="100000"/>
              </a:lnSpc>
              <a:spcBef>
                <a:spcPts val="495"/>
              </a:spcBef>
              <a:buClr>
                <a:srgbClr val="0069AA"/>
              </a:buClr>
              <a:buFont typeface="Trebuchet MS"/>
              <a:buChar char="–"/>
              <a:tabLst>
                <a:tab pos="817880" algn="l"/>
              </a:tabLst>
            </a:pP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6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.1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million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child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en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(8.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%),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6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.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5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million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adults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(7.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0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%)*</a:t>
            </a:r>
            <a:endParaRPr sz="2400">
              <a:latin typeface="Calibri"/>
              <a:cs typeface="Calibri"/>
            </a:endParaRPr>
          </a:p>
          <a:p>
            <a:pPr marL="817244" lvl="1" indent="-347345">
              <a:lnSpc>
                <a:spcPct val="100000"/>
              </a:lnSpc>
              <a:spcBef>
                <a:spcPts val="285"/>
              </a:spcBef>
              <a:buClr>
                <a:srgbClr val="0069AA"/>
              </a:buClr>
              <a:buFont typeface="Trebuchet MS"/>
              <a:buChar char="–"/>
              <a:tabLst>
                <a:tab pos="817880" algn="l"/>
              </a:tabLst>
            </a:pP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ommo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ch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oni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onditi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childhood</a:t>
            </a:r>
            <a:endParaRPr sz="2400">
              <a:latin typeface="Calibri"/>
              <a:cs typeface="Calibri"/>
            </a:endParaRPr>
          </a:p>
          <a:p>
            <a:pPr marL="360045" indent="-347345">
              <a:lnSpc>
                <a:spcPct val="100000"/>
              </a:lnSpc>
              <a:spcBef>
                <a:spcPts val="645"/>
              </a:spcBef>
              <a:buClr>
                <a:srgbClr val="0069AA"/>
              </a:buClr>
              <a:buFont typeface="Arial"/>
              <a:buChar char="•"/>
              <a:tabLst>
                <a:tab pos="360680" algn="l"/>
              </a:tabLst>
            </a:pPr>
            <a:r>
              <a:rPr sz="2800" spc="-16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ace</a:t>
            </a:r>
            <a:r>
              <a:rPr sz="2800" spc="-60" dirty="0">
                <a:solidFill>
                  <a:srgbClr val="131212"/>
                </a:solidFill>
                <a:latin typeface="Calibri"/>
                <a:cs typeface="Calibri"/>
              </a:rPr>
              <a:t>/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ic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229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er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Ri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no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spani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6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Black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peop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60045">
              <a:lnSpc>
                <a:spcPct val="100000"/>
              </a:lnSpc>
            </a:pP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hi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ghe</a:t>
            </a:r>
            <a:r>
              <a:rPr sz="2800" spc="-6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3710" y="5876383"/>
            <a:ext cx="43548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*</a:t>
            </a:r>
            <a:r>
              <a:rPr sz="1600" i="1" spc="-10" dirty="0">
                <a:latin typeface="Arial"/>
                <a:cs typeface="Arial"/>
              </a:rPr>
              <a:t>Sour</a:t>
            </a:r>
            <a:r>
              <a:rPr sz="1600" i="1" spc="-5" dirty="0">
                <a:latin typeface="Arial"/>
                <a:cs typeface="Arial"/>
              </a:rPr>
              <a:t>c</a:t>
            </a:r>
            <a:r>
              <a:rPr sz="1600" i="1" spc="-10" dirty="0">
                <a:latin typeface="Arial"/>
                <a:cs typeface="Arial"/>
              </a:rPr>
              <a:t>e: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National Health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Interview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Surve</a:t>
            </a:r>
            <a:r>
              <a:rPr sz="1600" i="1" spc="-125" dirty="0">
                <a:latin typeface="Arial"/>
                <a:cs typeface="Arial"/>
              </a:rPr>
              <a:t>y</a:t>
            </a:r>
            <a:r>
              <a:rPr sz="1600" i="1" spc="-5" dirty="0">
                <a:latin typeface="Arial"/>
                <a:cs typeface="Arial"/>
              </a:rPr>
              <a:t>, </a:t>
            </a:r>
            <a:r>
              <a:rPr sz="1600" i="1" spc="-10" dirty="0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660650" y="3896740"/>
          <a:ext cx="6648450" cy="191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1676400"/>
                <a:gridCol w="1828800"/>
              </a:tblGrid>
              <a:tr h="37680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B83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&lt;1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B83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B83"/>
                    </a:solidFill>
                  </a:tcPr>
                </a:tc>
              </a:tr>
              <a:tr h="3820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0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20.7%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0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12.2%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0D9"/>
                    </a:solidFill>
                  </a:tcPr>
                </a:tc>
              </a:tr>
              <a:tr h="3820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Blac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panic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13.4%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8.6%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C"/>
                    </a:solidFill>
                  </a:tcPr>
                </a:tc>
              </a:tr>
              <a:tr h="38214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Whi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panic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0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7.5%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0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7.3%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0D9"/>
                    </a:solidFill>
                  </a:tcPr>
                </a:tc>
              </a:tr>
              <a:tr h="3820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xi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an/M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xi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5.6%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4.1%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55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41019"/>
            <a:ext cx="64343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69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Epidemiol</a:t>
            </a:r>
            <a:r>
              <a:rPr sz="4000" b="1" spc="-4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Asthma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6367" y="1589330"/>
            <a:ext cx="11423015" cy="385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ts val="3195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Inn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r-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cit</a:t>
            </a:r>
            <a:r>
              <a:rPr sz="2800" spc="-23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800" spc="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inor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adu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lts</a:t>
            </a:r>
            <a:r>
              <a:rPr sz="2800" spc="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ch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-5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en</a:t>
            </a:r>
            <a:r>
              <a:rPr sz="28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xper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nc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dis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oport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io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4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243840">
              <a:lnSpc>
                <a:spcPts val="3195"/>
              </a:lnSpc>
            </a:pP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bu</a:t>
            </a:r>
            <a:r>
              <a:rPr sz="2800" spc="-6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905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 s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me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ances,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alence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65" dirty="0">
                <a:solidFill>
                  <a:srgbClr val="131212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ceeds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1 in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4</a:t>
            </a:r>
            <a:endParaRPr sz="2600">
              <a:latin typeface="Calibri"/>
              <a:cs typeface="Calibri"/>
            </a:endParaRPr>
          </a:p>
          <a:p>
            <a:pPr marL="1039494" lvl="2" indent="-231775">
              <a:lnSpc>
                <a:spcPct val="100000"/>
              </a:lnSpc>
              <a:spcBef>
                <a:spcPts val="275"/>
              </a:spcBef>
              <a:buClr>
                <a:srgbClr val="0069AA"/>
              </a:buClr>
              <a:buFont typeface="Arial"/>
              <a:buChar char="•"/>
              <a:tabLst>
                <a:tab pos="1040130" algn="l"/>
              </a:tabLst>
            </a:pP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Sina</a:t>
            </a:r>
            <a:r>
              <a:rPr sz="2000" i="1" spc="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i="1" spc="-105" dirty="0">
                <a:solidFill>
                  <a:srgbClr val="131212"/>
                </a:solidFill>
                <a:latin typeface="Calibri"/>
                <a:cs typeface="Calibri"/>
              </a:rPr>
              <a:t>’</a:t>
            </a: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i="1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Community</a:t>
            </a:r>
            <a:r>
              <a:rPr sz="2000" i="1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Health</a:t>
            </a:r>
            <a:r>
              <a:rPr sz="2000" i="1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Su</a:t>
            </a:r>
            <a:r>
              <a:rPr sz="2000" i="1" spc="2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i="1" spc="-2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i="1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850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Mo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li</a:t>
            </a:r>
            <a:r>
              <a:rPr sz="2600" spc="-80" dirty="0">
                <a:solidFill>
                  <a:srgbClr val="131212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ely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o h</a:t>
            </a:r>
            <a:r>
              <a:rPr sz="2600" spc="-5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8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160" dirty="0">
                <a:solidFill>
                  <a:srgbClr val="131212"/>
                </a:solidFill>
                <a:latin typeface="Calibri"/>
                <a:cs typeface="Calibri"/>
              </a:rPr>
              <a:t>’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poorly 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olled</a:t>
            </a:r>
            <a:endParaRPr sz="2600">
              <a:latin typeface="Calibri"/>
              <a:cs typeface="Calibri"/>
            </a:endParaRPr>
          </a:p>
          <a:p>
            <a:pPr marL="1039494" lvl="2" indent="-231775">
              <a:lnSpc>
                <a:spcPct val="100000"/>
              </a:lnSpc>
              <a:spcBef>
                <a:spcPts val="300"/>
              </a:spcBef>
              <a:buClr>
                <a:srgbClr val="0069AA"/>
              </a:buClr>
              <a:buFont typeface="Arial"/>
              <a:buChar char="•"/>
              <a:tabLst>
                <a:tab pos="1040130" algn="l"/>
              </a:tabLst>
            </a:pPr>
            <a:r>
              <a:rPr sz="2000" dirty="0">
                <a:solidFill>
                  <a:srgbClr val="131212"/>
                </a:solidFill>
                <a:latin typeface="Symbol"/>
                <a:cs typeface="Symbol"/>
              </a:rPr>
              <a:t></a:t>
            </a:r>
            <a:r>
              <a:rPr sz="2000" spc="-65" dirty="0">
                <a:solidFill>
                  <a:srgbClr val="13121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Hospi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tion,</a:t>
            </a:r>
            <a:r>
              <a:rPr sz="20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ty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bidit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y 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756285" marR="150495" lvl="1" indent="-286385">
              <a:lnSpc>
                <a:spcPts val="2810"/>
              </a:lnSpc>
              <a:spcBef>
                <a:spcPts val="1180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es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am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6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ede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all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assi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housin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eside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ts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app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twice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tional 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844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Ac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ess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o 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 b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bar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57054" y="6412929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47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35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57054" y="6412929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41019"/>
            <a:ext cx="5401056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69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ont</a:t>
            </a:r>
            <a:r>
              <a:rPr sz="4000" b="1" spc="-7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ol</a:t>
            </a:r>
            <a:r>
              <a:rPr sz="4000" b="1" spc="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ing</a:t>
            </a:r>
            <a:r>
              <a:rPr sz="40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Asthma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367" y="1589330"/>
            <a:ext cx="11431270" cy="224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pe</a:t>
            </a:r>
            <a:r>
              <a:rPr sz="2800" spc="-7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son</a:t>
            </a:r>
            <a:r>
              <a:rPr sz="2800" spc="-190" dirty="0">
                <a:solidFill>
                  <a:srgbClr val="131212"/>
                </a:solidFill>
                <a:latin typeface="Calibri"/>
                <a:cs typeface="Calibri"/>
              </a:rPr>
              <a:t>’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home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he</a:t>
            </a:r>
            <a:r>
              <a:rPr sz="2800" spc="-7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ly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mpact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7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oms</a:t>
            </a:r>
            <a:endParaRPr sz="2800">
              <a:latin typeface="Calibri"/>
              <a:cs typeface="Calibri"/>
            </a:endParaRPr>
          </a:p>
          <a:p>
            <a:pPr marL="243840" marR="5080" indent="-231140">
              <a:lnSpc>
                <a:spcPts val="3020"/>
              </a:lnSpc>
              <a:spcBef>
                <a:spcPts val="125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Ma</a:t>
            </a:r>
            <a:r>
              <a:rPr sz="2800" spc="-7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chi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-5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en</a:t>
            </a:r>
            <a:r>
              <a:rPr sz="2800" spc="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adu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ts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nee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uali</a:t>
            </a:r>
            <a:r>
              <a:rPr sz="2800" spc="-80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800" spc="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edu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tion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be</a:t>
            </a:r>
            <a:r>
              <a:rPr sz="2800" spc="-5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 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endParaRPr sz="2800">
              <a:latin typeface="Calibri"/>
              <a:cs typeface="Calibri"/>
            </a:endParaRPr>
          </a:p>
          <a:p>
            <a:pPr marL="243840" indent="-231140">
              <a:lnSpc>
                <a:spcPts val="3190"/>
              </a:lnSpc>
              <a:spcBef>
                <a:spcPts val="819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800" spc="-4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is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 a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ser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io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us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sease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800" spc="-3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ope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lo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2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erm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mana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eme</a:t>
            </a:r>
            <a:r>
              <a:rPr sz="2800" spc="-5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  <a:p>
            <a:pPr marL="243840">
              <a:lnSpc>
                <a:spcPts val="3190"/>
              </a:lnSpc>
            </a:pP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oll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peop</a:t>
            </a:r>
            <a:r>
              <a:rPr sz="2800" spc="-2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u="heavy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800" u="heavy" spc="-15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ful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8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131212"/>
                </a:solidFill>
                <a:latin typeface="Calibri"/>
                <a:cs typeface="Calibri"/>
              </a:rPr>
              <a:t>oducti</a:t>
            </a:r>
            <a:r>
              <a:rPr sz="2800" spc="-5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131212"/>
                </a:solidFill>
                <a:latin typeface="Calibri"/>
                <a:cs typeface="Calibri"/>
              </a:rPr>
              <a:t>es!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24200" y="4724349"/>
            <a:ext cx="3682238" cy="1839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6156" y="4724387"/>
            <a:ext cx="2079244" cy="18531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13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19" y="448055"/>
            <a:ext cx="8756904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230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Sina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hma</a:t>
            </a:r>
            <a:r>
              <a:rPr sz="4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Initiat</a:t>
            </a:r>
            <a:r>
              <a:rPr sz="4000" b="1" spc="-1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spc="-13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es:</a:t>
            </a:r>
            <a:r>
              <a:rPr sz="4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3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12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erv</a:t>
            </a:r>
            <a:r>
              <a:rPr sz="4000" b="1" spc="-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spc="-6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4000" b="1" spc="-3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2554" y="1628901"/>
            <a:ext cx="8185150" cy="322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Sinc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2000,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Sina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6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ha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imple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serie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9</a:t>
            </a:r>
            <a:endParaRPr sz="26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</a:pP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ehensi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tions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4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 cur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tly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unde</a:t>
            </a:r>
            <a:r>
              <a:rPr sz="2600" spc="1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62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Expande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o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me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visit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ode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2004</a:t>
            </a:r>
            <a:endParaRPr sz="26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120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Goals: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De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ease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thm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el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rbidity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mor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ality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20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Imp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quali</a:t>
            </a:r>
            <a:r>
              <a:rPr sz="2600" spc="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f li</a:t>
            </a:r>
            <a:r>
              <a:rPr sz="2600" spc="-7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r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peopl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living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25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Dec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ease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49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834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" y="0"/>
            <a:ext cx="5893308" cy="1540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4163" y="183669"/>
            <a:ext cx="511365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Sina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3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thm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Initia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10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3600" b="1" spc="-12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es: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CH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W </a:t>
            </a:r>
            <a:r>
              <a:rPr sz="3600" b="1" spc="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odel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115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540385" algn="l"/>
              </a:tabLst>
            </a:pPr>
            <a:r>
              <a:rPr sz="3000" b="0" dirty="0">
                <a:solidFill>
                  <a:srgbClr val="C00000"/>
                </a:solidFill>
                <a:latin typeface="Calibri"/>
                <a:cs typeface="Calibri"/>
              </a:rPr>
              <a:t>APHA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000" b="0" spc="-4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000" b="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000" b="0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000" b="0" dirty="0">
                <a:solidFill>
                  <a:srgbClr val="C00000"/>
                </a:solidFill>
                <a:latin typeface="Calibri"/>
                <a:cs typeface="Calibri"/>
              </a:rPr>
              <a:t>s a</a:t>
            </a:r>
            <a:r>
              <a:rPr sz="3000" b="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ommunit</a:t>
            </a:r>
            <a:r>
              <a:rPr sz="3000" b="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000" b="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Hea</a:t>
            </a:r>
            <a:r>
              <a:rPr sz="3000" b="0" spc="-1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000" b="0" dirty="0">
                <a:solidFill>
                  <a:srgbClr val="C00000"/>
                </a:solidFill>
                <a:latin typeface="Calibri"/>
                <a:cs typeface="Calibri"/>
              </a:rPr>
              <a:t>th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0" spc="-135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3000" b="0" spc="-9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000" b="0" spc="-15" dirty="0">
                <a:solidFill>
                  <a:srgbClr val="C00000"/>
                </a:solidFill>
                <a:latin typeface="Calibri"/>
                <a:cs typeface="Calibri"/>
              </a:rPr>
              <a:t>er </a:t>
            </a:r>
            <a:r>
              <a:rPr sz="3000" b="0" spc="-5" dirty="0">
                <a:solidFill>
                  <a:srgbClr val="C00000"/>
                </a:solidFill>
                <a:latin typeface="Calibri"/>
                <a:cs typeface="Calibri"/>
              </a:rPr>
              <a:t>(CHW</a:t>
            </a:r>
            <a:r>
              <a:rPr sz="3000" b="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sz="3000" b="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C00000"/>
                </a:solidFill>
                <a:latin typeface="Calibri"/>
                <a:cs typeface="Calibri"/>
              </a:rPr>
              <a:t>as:</a:t>
            </a:r>
            <a:endParaRPr sz="3000">
              <a:latin typeface="Calibri"/>
              <a:cs typeface="Calibri"/>
            </a:endParaRPr>
          </a:p>
          <a:p>
            <a:pPr marL="2129155" marR="5080" indent="-1272540">
              <a:lnSpc>
                <a:spcPts val="2810"/>
              </a:lnSpc>
              <a:spcBef>
                <a:spcPts val="695"/>
              </a:spcBef>
            </a:pP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”…a f</a:t>
            </a:r>
            <a:r>
              <a:rPr sz="2600" b="0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00" b="0" spc="-3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tline</a:t>
            </a:r>
            <a:r>
              <a:rPr sz="2600" b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public</a:t>
            </a:r>
            <a:r>
              <a:rPr sz="2600" b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health</a:t>
            </a:r>
            <a:r>
              <a:rPr sz="2600" b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spc="-3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600" b="0" spc="-85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2600" b="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who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a tr</a:t>
            </a:r>
            <a:r>
              <a:rPr sz="2600" b="0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600" b="0" spc="-25" dirty="0">
                <a:solidFill>
                  <a:srgbClr val="C00000"/>
                </a:solidFill>
                <a:latin typeface="Calibri"/>
                <a:cs typeface="Calibri"/>
              </a:rPr>
              <a:t>st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2600" b="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me</a:t>
            </a:r>
            <a:r>
              <a:rPr sz="2600" b="0" spc="-1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00" b="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f and</a:t>
            </a:r>
            <a:r>
              <a:rPr sz="2600" b="0" spc="-55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r 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ha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00" b="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an 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unusuall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600" b="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close</a:t>
            </a:r>
            <a:r>
              <a:rPr sz="2600" b="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spc="-5" dirty="0">
                <a:solidFill>
                  <a:srgbClr val="C00000"/>
                </a:solidFill>
                <a:latin typeface="Calibri"/>
                <a:cs typeface="Calibri"/>
              </a:rPr>
              <a:t>unde</a:t>
            </a:r>
            <a:r>
              <a:rPr sz="2600" b="0" spc="-4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00" b="0" spc="-2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600" b="0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anding</a:t>
            </a:r>
            <a:r>
              <a:rPr sz="2600" b="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600" b="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600" b="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spc="-2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00" b="0" spc="-1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munity</a:t>
            </a:r>
            <a:r>
              <a:rPr sz="2600" b="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2600" b="0" spc="2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00" b="0" spc="-3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2600" b="0" spc="-19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2600" b="0" dirty="0">
                <a:solidFill>
                  <a:srgbClr val="C00000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  <a:p>
            <a:pPr marL="539115" indent="-231140">
              <a:lnSpc>
                <a:spcPct val="100000"/>
              </a:lnSpc>
              <a:spcBef>
                <a:spcPts val="290"/>
              </a:spcBef>
              <a:buClr>
                <a:srgbClr val="0069AA"/>
              </a:buClr>
              <a:buFont typeface="Arial"/>
              <a:buChar char="•"/>
              <a:tabLst>
                <a:tab pos="540385" algn="l"/>
              </a:tabLst>
            </a:pP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CH</a:t>
            </a:r>
            <a:r>
              <a:rPr sz="3000" b="0" spc="-14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3000" b="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 the a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5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f chan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539115" indent="-231140">
              <a:lnSpc>
                <a:spcPct val="100000"/>
              </a:lnSpc>
              <a:spcBef>
                <a:spcPts val="360"/>
              </a:spcBef>
              <a:buClr>
                <a:srgbClr val="0069AA"/>
              </a:buClr>
              <a:buFont typeface="Arial"/>
              <a:buChar char="•"/>
              <a:tabLst>
                <a:tab pos="540385" algn="l"/>
              </a:tabLst>
            </a:pP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CH</a:t>
            </a:r>
            <a:r>
              <a:rPr sz="3000" b="0" spc="-14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3000" b="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5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 f</a:t>
            </a:r>
            <a:r>
              <a:rPr sz="3000" b="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3000" b="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3000" b="0" spc="-4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4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4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om</a:t>
            </a:r>
            <a:r>
              <a:rPr sz="3000" b="0" spc="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un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ity</a:t>
            </a:r>
            <a:endParaRPr sz="3000">
              <a:latin typeface="Calibri"/>
              <a:cs typeface="Calibri"/>
            </a:endParaRPr>
          </a:p>
          <a:p>
            <a:pPr marL="539115" indent="-231140">
              <a:lnSpc>
                <a:spcPct val="100000"/>
              </a:lnSpc>
              <a:spcBef>
                <a:spcPts val="840"/>
              </a:spcBef>
              <a:buClr>
                <a:srgbClr val="0069AA"/>
              </a:buClr>
              <a:buFont typeface="Arial"/>
              <a:buChar char="•"/>
              <a:tabLst>
                <a:tab pos="540385" algn="l"/>
              </a:tabLst>
            </a:pP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no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t 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3000" b="0" spc="-5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4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6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pr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med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4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6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xp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ce</a:t>
            </a:r>
            <a:endParaRPr sz="3000">
              <a:latin typeface="Calibri"/>
              <a:cs typeface="Calibri"/>
            </a:endParaRPr>
          </a:p>
          <a:p>
            <a:pPr marL="539115" indent="-231140">
              <a:lnSpc>
                <a:spcPct val="100000"/>
              </a:lnSpc>
              <a:spcBef>
                <a:spcPts val="840"/>
              </a:spcBef>
              <a:buClr>
                <a:srgbClr val="0069AA"/>
              </a:buClr>
              <a:buFont typeface="Arial"/>
              <a:buChar char="•"/>
              <a:tabLst>
                <a:tab pos="540385" algn="l"/>
              </a:tabLst>
            </a:pPr>
            <a:r>
              <a:rPr sz="3000" b="0" spc="-70" dirty="0">
                <a:solidFill>
                  <a:srgbClr val="131212"/>
                </a:solidFill>
                <a:latin typeface="Calibri"/>
                <a:cs typeface="Calibri"/>
              </a:rPr>
              <a:t>K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wl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f the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ommunit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y and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 passio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lp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6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539115" indent="-231140">
              <a:lnSpc>
                <a:spcPts val="3420"/>
              </a:lnSpc>
              <a:spcBef>
                <a:spcPts val="840"/>
              </a:spcBef>
              <a:buClr>
                <a:srgbClr val="0069AA"/>
              </a:buClr>
              <a:buFont typeface="Arial"/>
              <a:buChar char="•"/>
              <a:tabLst>
                <a:tab pos="540385" algn="l"/>
              </a:tabLst>
            </a:pP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Ho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 a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3000" b="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7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ain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g 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ou</a:t>
            </a:r>
            <a:r>
              <a:rPr sz="3000" b="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pr</a:t>
            </a:r>
            <a:r>
              <a:rPr sz="3000" b="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2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3000" b="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3000" b="0" spc="-3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spc="-4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vi</a:t>
            </a:r>
            <a:r>
              <a:rPr sz="3000" b="0" spc="-4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wing</a:t>
            </a: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 po</a:t>
            </a:r>
            <a:r>
              <a:rPr sz="3000" b="0" spc="-3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3000" b="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3000" b="0" spc="-5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tial</a:t>
            </a:r>
            <a:endParaRPr sz="3000">
              <a:latin typeface="Calibri"/>
              <a:cs typeface="Calibri"/>
            </a:endParaRPr>
          </a:p>
          <a:p>
            <a:pPr marL="539115">
              <a:lnSpc>
                <a:spcPts val="3420"/>
              </a:lnSpc>
            </a:pPr>
            <a:r>
              <a:rPr sz="3000" b="0" spc="-5" dirty="0">
                <a:solidFill>
                  <a:srgbClr val="131212"/>
                </a:solidFill>
                <a:latin typeface="Calibri"/>
                <a:cs typeface="Calibri"/>
              </a:rPr>
              <a:t>CH</a:t>
            </a:r>
            <a:r>
              <a:rPr sz="3000" b="0" spc="-114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3000" b="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61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51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19" y="448055"/>
            <a:ext cx="9098280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230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4000" b="1" spc="-3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12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erv</a:t>
            </a:r>
            <a:r>
              <a:rPr sz="4000" b="1" spc="-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spc="-6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4000" b="1" spc="-4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4000" b="1" spc="-35" dirty="0">
                <a:solidFill>
                  <a:srgbClr val="FFFFFF"/>
                </a:solidFill>
                <a:latin typeface="Cambria"/>
                <a:cs typeface="Cambria"/>
              </a:rPr>
              <a:t>HW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Hi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ing</a:t>
            </a:r>
            <a:r>
              <a:rPr sz="4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16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4000" b="1" spc="-9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aining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68754" y="1589277"/>
            <a:ext cx="8066405" cy="431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CH</a:t>
            </a:r>
            <a:r>
              <a:rPr sz="2600" spc="-105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ecrui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munities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se</a:t>
            </a:r>
            <a:r>
              <a:rPr sz="2600" spc="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No</a:t>
            </a:r>
            <a:r>
              <a:rPr sz="22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2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vio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 a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2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kn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wled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equi</a:t>
            </a:r>
            <a:r>
              <a:rPr sz="22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200" spc="-6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si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or</a:t>
            </a:r>
            <a:r>
              <a:rPr sz="22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orking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ommu</a:t>
            </a:r>
            <a:r>
              <a:rPr sz="22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ity</a:t>
            </a:r>
            <a:r>
              <a:rPr sz="22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me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be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28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spc="-5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end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hi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aining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session</a:t>
            </a:r>
            <a:endParaRPr sz="2600">
              <a:latin typeface="Calibri"/>
              <a:cs typeface="Calibri"/>
            </a:endParaRPr>
          </a:p>
          <a:p>
            <a:pPr marL="243840" indent="-231140">
              <a:lnSpc>
                <a:spcPts val="2965"/>
              </a:lnSpc>
              <a:spcBef>
                <a:spcPts val="31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dirty="0">
                <a:latin typeface="Calibri"/>
                <a:cs typeface="Calibri"/>
              </a:rPr>
              <a:t>75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hou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aining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onduc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y 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Sina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thma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5" dirty="0">
                <a:latin typeface="Calibri"/>
                <a:cs typeface="Calibri"/>
              </a:rPr>
              <a:t>ca</a:t>
            </a:r>
            <a:r>
              <a:rPr sz="2600" dirty="0"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  <a:p>
            <a:pPr marL="243840">
              <a:lnSpc>
                <a:spcPts val="2965"/>
              </a:lnSpc>
            </a:pPr>
            <a:r>
              <a:rPr sz="2600" spc="-155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aining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ts val="2510"/>
              </a:lnSpc>
              <a:spcBef>
                <a:spcPts val="290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215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-25" dirty="0">
                <a:latin typeface="Calibri"/>
                <a:cs typeface="Calibri"/>
              </a:rPr>
              <a:t>om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6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vi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me</a:t>
            </a:r>
            <a:r>
              <a:rPr sz="2200" b="1" spc="-40" dirty="0">
                <a:latin typeface="Calibri"/>
                <a:cs typeface="Calibri"/>
              </a:rPr>
              <a:t>nt</a:t>
            </a:r>
            <a:r>
              <a:rPr sz="2200" b="1" spc="-10" dirty="0">
                <a:latin typeface="Calibri"/>
                <a:cs typeface="Calibri"/>
              </a:rPr>
              <a:t>al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Assessme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CHW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Ski</a:t>
            </a:r>
            <a:r>
              <a:rPr sz="2200" spc="-10" dirty="0">
                <a:latin typeface="Calibri"/>
                <a:cs typeface="Calibri"/>
              </a:rPr>
              <a:t>lls,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HI</a:t>
            </a:r>
            <a:r>
              <a:rPr sz="2200" spc="-175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AA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ollect</a:t>
            </a:r>
            <a:r>
              <a:rPr sz="2200" dirty="0">
                <a:latin typeface="Calibri"/>
                <a:cs typeface="Calibri"/>
              </a:rPr>
              <a:t>ion</a:t>
            </a:r>
            <a:endParaRPr sz="22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86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spc="-5" dirty="0">
                <a:latin typeface="Calibri"/>
                <a:cs typeface="Calibri"/>
              </a:rPr>
              <a:t>Shad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eaching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ol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pl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15" dirty="0">
                <a:latin typeface="Calibri"/>
                <a:cs typeface="Calibri"/>
              </a:rPr>
              <a:t> e</a:t>
            </a:r>
            <a:r>
              <a:rPr sz="2600" spc="-4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alu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  <a:p>
            <a:pPr marL="243840" indent="-231140">
              <a:lnSpc>
                <a:spcPts val="2965"/>
              </a:lnSpc>
              <a:spcBef>
                <a:spcPts val="31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Random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shad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wing and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e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alu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tion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ough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ut</a:t>
            </a:r>
            <a:endParaRPr sz="2600">
              <a:latin typeface="Calibri"/>
              <a:cs typeface="Calibri"/>
            </a:endParaRPr>
          </a:p>
          <a:p>
            <a:pPr marL="243840">
              <a:lnSpc>
                <a:spcPts val="2965"/>
              </a:lnSpc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399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" y="525780"/>
            <a:ext cx="10914888" cy="1014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183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CH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W </a:t>
            </a:r>
            <a:r>
              <a:rPr sz="3600" b="1" spc="-1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7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aining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3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om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e </a:t>
            </a:r>
            <a:r>
              <a:rPr sz="3600" b="1" spc="-4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15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vi</a:t>
            </a:r>
            <a:r>
              <a:rPr sz="3600" b="1" spc="-6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30" dirty="0">
                <a:solidFill>
                  <a:srgbClr val="FFFFFF"/>
                </a:solidFill>
                <a:latin typeface="Cambria"/>
                <a:cs typeface="Cambria"/>
              </a:rPr>
              <a:t>onmenta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6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sessment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53895" y="1621528"/>
            <a:ext cx="8143240" cy="208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600" dirty="0">
                <a:latin typeface="Calibri"/>
                <a:cs typeface="Calibri"/>
              </a:rPr>
              <a:t>CH</a:t>
            </a:r>
            <a:r>
              <a:rPr sz="2600" spc="-10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ained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y partner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ena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85" dirty="0">
                <a:latin typeface="Calibri"/>
                <a:cs typeface="Calibri"/>
              </a:rPr>
              <a:t>t</a:t>
            </a:r>
            <a:r>
              <a:rPr sz="2600" spc="-160" dirty="0">
                <a:latin typeface="Calibri"/>
                <a:cs typeface="Calibri"/>
              </a:rPr>
              <a:t>’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rig</a:t>
            </a:r>
            <a:r>
              <a:rPr sz="2600" spc="-25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ts 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ani</a:t>
            </a:r>
            <a:r>
              <a:rPr sz="2600" spc="-45" dirty="0">
                <a:latin typeface="Calibri"/>
                <a:cs typeface="Calibri"/>
              </a:rPr>
              <a:t>z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tion and</a:t>
            </a:r>
            <a:endParaRPr sz="26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senio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</a:t>
            </a:r>
            <a:r>
              <a:rPr sz="2600" spc="-95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o: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30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ndu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t 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oug</a:t>
            </a:r>
            <a:r>
              <a:rPr sz="2200" spc="-15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me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onme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essme</a:t>
            </a:r>
            <a:r>
              <a:rPr sz="2200" spc="-5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ut</a:t>
            </a:r>
            <a:r>
              <a:rPr sz="2200" dirty="0">
                <a:latin typeface="Calibri"/>
                <a:cs typeface="Calibri"/>
              </a:rPr>
              <a:t>ili</a:t>
            </a:r>
            <a:r>
              <a:rPr sz="2200" spc="-10" dirty="0">
                <a:latin typeface="Calibri"/>
                <a:cs typeface="Calibri"/>
              </a:rPr>
              <a:t>zing </a:t>
            </a:r>
            <a:r>
              <a:rPr sz="2200" spc="-20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ome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nme</a:t>
            </a:r>
            <a:r>
              <a:rPr sz="2200" spc="-40" dirty="0">
                <a:latin typeface="Calibri"/>
                <a:cs typeface="Calibri"/>
              </a:rPr>
              <a:t>nt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Checkl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oo</a:t>
            </a:r>
            <a:r>
              <a:rPr sz="2200" dirty="0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00"/>
              </a:spcBef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se</a:t>
            </a:r>
            <a:r>
              <a:rPr sz="2200" spc="15" dirty="0">
                <a:latin typeface="Calibri"/>
                <a:cs typeface="Calibri"/>
              </a:rPr>
              <a:t>r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ess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90" dirty="0">
                <a:latin typeface="Calibri"/>
                <a:cs typeface="Calibri"/>
              </a:rPr>
              <a:t>k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tri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45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ughou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home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11095" y="4969840"/>
            <a:ext cx="7279640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69AA"/>
              </a:buClr>
              <a:buFont typeface="Arial"/>
              <a:buChar char="–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P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ovi</a:t>
            </a:r>
            <a:r>
              <a:rPr sz="2200" spc="-25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</a:t>
            </a:r>
            <a:r>
              <a:rPr sz="2200" spc="-10" dirty="0">
                <a:latin typeface="Calibri"/>
                <a:cs typeface="Calibri"/>
              </a:rPr>
              <a:t>ividua</a:t>
            </a:r>
            <a:r>
              <a:rPr sz="2200" spc="-25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55" dirty="0">
                <a:latin typeface="Calibri"/>
                <a:cs typeface="Calibri"/>
              </a:rPr>
              <a:t>z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tri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45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oidance/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25" dirty="0">
                <a:latin typeface="Calibri"/>
                <a:cs typeface="Calibri"/>
              </a:rPr>
              <a:t>u</a:t>
            </a:r>
            <a:r>
              <a:rPr sz="2200" spc="-10" dirty="0">
                <a:latin typeface="Calibri"/>
                <a:cs typeface="Calibri"/>
              </a:rPr>
              <a:t>c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ion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69AA"/>
              </a:buClr>
              <a:buFont typeface="Arial"/>
              <a:buChar char="–"/>
              <a:tabLst>
                <a:tab pos="299720" algn="l"/>
              </a:tabLst>
            </a:pPr>
            <a:r>
              <a:rPr sz="2200" spc="-114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ork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ith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mana</a:t>
            </a:r>
            <a:r>
              <a:rPr sz="2200" spc="-45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eme</a:t>
            </a:r>
            <a:r>
              <a:rPr sz="2200" spc="-5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ompanies,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landlo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ds,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ena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50" dirty="0">
                <a:latin typeface="Calibri"/>
                <a:cs typeface="Calibri"/>
              </a:rPr>
              <a:t>t</a:t>
            </a:r>
            <a:r>
              <a:rPr sz="2200" spc="-140" dirty="0">
                <a:latin typeface="Calibri"/>
                <a:cs typeface="Calibri"/>
              </a:rPr>
              <a:t>’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rig</a:t>
            </a:r>
            <a:r>
              <a:rPr sz="2200" spc="-45" dirty="0">
                <a:latin typeface="Calibri"/>
                <a:cs typeface="Calibri"/>
              </a:rPr>
              <a:t>h</a:t>
            </a:r>
            <a:r>
              <a:rPr sz="2200" spc="-10" dirty="0">
                <a:latin typeface="Calibri"/>
                <a:cs typeface="Calibri"/>
              </a:rPr>
              <a:t>ts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55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ani</a:t>
            </a:r>
            <a:r>
              <a:rPr sz="2200" spc="-50" dirty="0">
                <a:latin typeface="Calibri"/>
                <a:cs typeface="Calibri"/>
              </a:rPr>
              <a:t>z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45" dirty="0">
                <a:latin typeface="Calibri"/>
                <a:cs typeface="Calibri"/>
              </a:rPr>
              <a:t>e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er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hou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is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ues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52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3993" y="3902367"/>
            <a:ext cx="747566" cy="861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5762" y="3839359"/>
            <a:ext cx="639606" cy="83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3138" y="3888994"/>
            <a:ext cx="987425" cy="808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0650" y="3906265"/>
            <a:ext cx="996950" cy="808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67600" y="3830345"/>
            <a:ext cx="1356995" cy="9042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43777" y="4118500"/>
            <a:ext cx="1418451" cy="6420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94199" y="3940011"/>
            <a:ext cx="990105" cy="6919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04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19" y="448055"/>
            <a:ext cx="11507724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230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Sina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hma</a:t>
            </a:r>
            <a:r>
              <a:rPr sz="4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Healt</a:t>
            </a:r>
            <a:r>
              <a:rPr sz="4000" b="1" spc="-150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H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35" dirty="0">
                <a:solidFill>
                  <a:srgbClr val="FFFFFF"/>
                </a:solidFill>
                <a:latin typeface="Cambria"/>
                <a:cs typeface="Cambria"/>
              </a:rPr>
              <a:t>me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4000" b="1" spc="-6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er</a:t>
            </a:r>
            <a:r>
              <a:rPr sz="4000" b="1" spc="-13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ent</a:t>
            </a:r>
            <a:r>
              <a:rPr sz="4000" b="1" spc="-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78482" y="1609242"/>
            <a:ext cx="8110855" cy="452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 indent="-255904">
              <a:lnSpc>
                <a:spcPct val="100000"/>
              </a:lnSpc>
              <a:buSzPct val="67307"/>
              <a:buFont typeface="Arial"/>
              <a:buChar char="•"/>
              <a:tabLst>
                <a:tab pos="327025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6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ho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 visits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er 12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ths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b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y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CHW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26390" marR="887094" indent="-255904">
              <a:lnSpc>
                <a:spcPts val="2810"/>
              </a:lnSpc>
              <a:buSzPct val="67307"/>
              <a:buFont typeface="Arial"/>
              <a:buChar char="•"/>
              <a:tabLst>
                <a:tab pos="327025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vide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ho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base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ehensi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individual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600" spc="-60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ed a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edu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ca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  <a:p>
            <a:pPr marL="783590" lvl="1" indent="-255904">
              <a:lnSpc>
                <a:spcPct val="100000"/>
              </a:lnSpc>
              <a:spcBef>
                <a:spcPts val="120"/>
              </a:spcBef>
              <a:buSzPct val="68181"/>
              <a:buFont typeface="Arial"/>
              <a:buChar char="•"/>
              <a:tabLst>
                <a:tab pos="784225" algn="l"/>
              </a:tabLst>
            </a:pP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ma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ba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si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2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edi</a:t>
            </a:r>
            <a:r>
              <a:rPr sz="2200" spc="-5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2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mana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t,</a:t>
            </a:r>
            <a:r>
              <a:rPr sz="2200" spc="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ym</a:t>
            </a:r>
            <a:r>
              <a:rPr sz="2200" spc="-3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om</a:t>
            </a:r>
            <a:r>
              <a:rPr sz="2200" spc="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ognition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2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c.</a:t>
            </a:r>
            <a:endParaRPr sz="2200">
              <a:latin typeface="Calibri"/>
              <a:cs typeface="Calibri"/>
            </a:endParaRPr>
          </a:p>
          <a:p>
            <a:pPr marL="783590" lvl="1" indent="-255904">
              <a:lnSpc>
                <a:spcPct val="100000"/>
              </a:lnSpc>
              <a:spcBef>
                <a:spcPts val="130"/>
              </a:spcBef>
              <a:buSzPct val="68181"/>
              <a:buFont typeface="Arial"/>
              <a:buChar char="•"/>
              <a:tabLst>
                <a:tab pos="784225" algn="l"/>
              </a:tabLst>
            </a:pPr>
            <a:r>
              <a:rPr sz="2200" spc="-15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ri</a:t>
            </a:r>
            <a:r>
              <a:rPr sz="2200" spc="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er</a:t>
            </a:r>
            <a:r>
              <a:rPr sz="22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edu</a:t>
            </a:r>
            <a:r>
              <a:rPr sz="22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tion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the</a:t>
            </a:r>
            <a:r>
              <a:rPr sz="22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me</a:t>
            </a:r>
            <a:r>
              <a:rPr sz="22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200" spc="-6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vi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131212"/>
                </a:solidFill>
                <a:latin typeface="Calibri"/>
                <a:cs typeface="Calibri"/>
              </a:rPr>
              <a:t>nme</a:t>
            </a:r>
            <a:r>
              <a:rPr sz="2200" spc="-4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450">
              <a:latin typeface="Times New Roman"/>
              <a:cs typeface="Times New Roman"/>
            </a:endParaRPr>
          </a:p>
          <a:p>
            <a:pPr marL="268605" indent="-255904">
              <a:lnSpc>
                <a:spcPts val="2965"/>
              </a:lnSpc>
              <a:buSzPct val="67307"/>
              <a:buFont typeface="Arial"/>
              <a:buChar char="•"/>
              <a:tabLst>
                <a:tab pos="26924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3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Co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ehensi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me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5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vi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on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Assess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68605">
              <a:lnSpc>
                <a:spcPts val="2965"/>
              </a:lnSpc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2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eek,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6 m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12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visits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150">
              <a:latin typeface="Times New Roman"/>
              <a:cs typeface="Times New Roman"/>
            </a:endParaRPr>
          </a:p>
          <a:p>
            <a:pPr marL="268605" marR="5080" indent="-255904">
              <a:lnSpc>
                <a:spcPts val="2810"/>
              </a:lnSpc>
              <a:buSzPct val="67307"/>
              <a:buFont typeface="Arial"/>
              <a:buChar char="•"/>
              <a:tabLst>
                <a:tab pos="269240" algn="l"/>
              </a:tabLst>
            </a:pP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vide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supplies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: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een</a:t>
            </a:r>
            <a:r>
              <a:rPr sz="26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cleaning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ki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6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bait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6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aulki</a:t>
            </a:r>
            <a:r>
              <a:rPr sz="2600" spc="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600" spc="1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, </a:t>
            </a:r>
            <a:r>
              <a:rPr sz="2600" spc="-25" dirty="0">
                <a:solidFill>
                  <a:srgbClr val="131212"/>
                </a:solidFill>
                <a:latin typeface="Calibri"/>
                <a:cs typeface="Calibri"/>
              </a:rPr>
              <a:t>st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eel</a:t>
            </a:r>
            <a:r>
              <a:rPr sz="2600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6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53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586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41578" y="6603512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8031" y="6627422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9340" y="6593738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9146" y="6591789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34104" y="6627574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32036" y="6593738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76733" y="6591789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37629" y="6627406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53837" y="6627070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13455" y="6593738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28386" y="6627406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97827" y="6627399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21628" y="6626958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108" y="6651471"/>
            <a:ext cx="65405" cy="66675"/>
          </a:xfrm>
          <a:custGeom>
            <a:avLst/>
            <a:gdLst/>
            <a:ahLst/>
            <a:cxnLst/>
            <a:rect l="l" t="t" r="r" b="b"/>
            <a:pathLst>
              <a:path w="65404" h="66675">
                <a:moveTo>
                  <a:pt x="17787" y="44267"/>
                </a:moveTo>
                <a:lnTo>
                  <a:pt x="0" y="46440"/>
                </a:lnTo>
                <a:lnTo>
                  <a:pt x="4741" y="58161"/>
                </a:lnTo>
                <a:lnTo>
                  <a:pt x="16109" y="64508"/>
                </a:lnTo>
                <a:lnTo>
                  <a:pt x="33122" y="66412"/>
                </a:lnTo>
                <a:lnTo>
                  <a:pt x="46479" y="64926"/>
                </a:lnTo>
                <a:lnTo>
                  <a:pt x="57338" y="60069"/>
                </a:lnTo>
                <a:lnTo>
                  <a:pt x="59599" y="56789"/>
                </a:lnTo>
                <a:lnTo>
                  <a:pt x="22892" y="56789"/>
                </a:lnTo>
                <a:lnTo>
                  <a:pt x="17787" y="51972"/>
                </a:lnTo>
                <a:lnTo>
                  <a:pt x="17787" y="44267"/>
                </a:lnTo>
                <a:close/>
              </a:path>
              <a:path w="65404" h="66675">
                <a:moveTo>
                  <a:pt x="25701" y="0"/>
                </a:moveTo>
                <a:lnTo>
                  <a:pt x="13699" y="4502"/>
                </a:lnTo>
                <a:lnTo>
                  <a:pt x="5818" y="13487"/>
                </a:lnTo>
                <a:lnTo>
                  <a:pt x="4327" y="27894"/>
                </a:lnTo>
                <a:lnTo>
                  <a:pt x="15955" y="34581"/>
                </a:lnTo>
                <a:lnTo>
                  <a:pt x="30550" y="38487"/>
                </a:lnTo>
                <a:lnTo>
                  <a:pt x="36930" y="39450"/>
                </a:lnTo>
                <a:lnTo>
                  <a:pt x="49693" y="40414"/>
                </a:lnTo>
                <a:lnTo>
                  <a:pt x="49693" y="54862"/>
                </a:lnTo>
                <a:lnTo>
                  <a:pt x="39483" y="56789"/>
                </a:lnTo>
                <a:lnTo>
                  <a:pt x="59599" y="56789"/>
                </a:lnTo>
                <a:lnTo>
                  <a:pt x="63832" y="50647"/>
                </a:lnTo>
                <a:lnTo>
                  <a:pt x="64094" y="35469"/>
                </a:lnTo>
                <a:lnTo>
                  <a:pt x="51382" y="29665"/>
                </a:lnTo>
                <a:lnTo>
                  <a:pt x="36930" y="26929"/>
                </a:lnTo>
                <a:lnTo>
                  <a:pt x="29274" y="25002"/>
                </a:lnTo>
                <a:lnTo>
                  <a:pt x="21617" y="24039"/>
                </a:lnTo>
                <a:lnTo>
                  <a:pt x="21617" y="11517"/>
                </a:lnTo>
                <a:lnTo>
                  <a:pt x="27997" y="8627"/>
                </a:lnTo>
                <a:lnTo>
                  <a:pt x="61381" y="8627"/>
                </a:lnTo>
                <a:lnTo>
                  <a:pt x="58484" y="5304"/>
                </a:lnTo>
                <a:lnTo>
                  <a:pt x="45419" y="929"/>
                </a:lnTo>
                <a:lnTo>
                  <a:pt x="25701" y="0"/>
                </a:lnTo>
                <a:close/>
              </a:path>
              <a:path w="65404" h="66675">
                <a:moveTo>
                  <a:pt x="61381" y="8627"/>
                </a:moveTo>
                <a:lnTo>
                  <a:pt x="43313" y="8627"/>
                </a:lnTo>
                <a:lnTo>
                  <a:pt x="48418" y="12480"/>
                </a:lnTo>
                <a:lnTo>
                  <a:pt x="49693" y="19223"/>
                </a:lnTo>
                <a:lnTo>
                  <a:pt x="65190" y="12996"/>
                </a:lnTo>
                <a:lnTo>
                  <a:pt x="61381" y="8627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5813" y="6651430"/>
            <a:ext cx="19685" cy="66040"/>
          </a:xfrm>
          <a:custGeom>
            <a:avLst/>
            <a:gdLst/>
            <a:ahLst/>
            <a:cxnLst/>
            <a:rect l="l" t="t" r="r" b="b"/>
            <a:pathLst>
              <a:path w="19684" h="66040">
                <a:moveTo>
                  <a:pt x="19143" y="0"/>
                </a:moveTo>
                <a:lnTo>
                  <a:pt x="0" y="0"/>
                </a:lnTo>
                <a:lnTo>
                  <a:pt x="0" y="11558"/>
                </a:lnTo>
                <a:lnTo>
                  <a:pt x="19143" y="11558"/>
                </a:lnTo>
                <a:lnTo>
                  <a:pt x="19143" y="0"/>
                </a:lnTo>
                <a:close/>
              </a:path>
              <a:path w="19684" h="66040">
                <a:moveTo>
                  <a:pt x="17866" y="20227"/>
                </a:moveTo>
                <a:lnTo>
                  <a:pt x="0" y="20227"/>
                </a:lnTo>
                <a:lnTo>
                  <a:pt x="0" y="65498"/>
                </a:lnTo>
                <a:lnTo>
                  <a:pt x="17866" y="65498"/>
                </a:lnTo>
                <a:lnTo>
                  <a:pt x="17866" y="20227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098" y="6670694"/>
            <a:ext cx="57785" cy="46355"/>
          </a:xfrm>
          <a:custGeom>
            <a:avLst/>
            <a:gdLst/>
            <a:ahLst/>
            <a:cxnLst/>
            <a:rect l="l" t="t" r="r" b="b"/>
            <a:pathLst>
              <a:path w="57784" h="46354">
                <a:moveTo>
                  <a:pt x="17868" y="963"/>
                </a:moveTo>
                <a:lnTo>
                  <a:pt x="0" y="963"/>
                </a:lnTo>
                <a:lnTo>
                  <a:pt x="0" y="46234"/>
                </a:lnTo>
                <a:lnTo>
                  <a:pt x="17868" y="46234"/>
                </a:lnTo>
                <a:lnTo>
                  <a:pt x="17868" y="12521"/>
                </a:lnTo>
                <a:lnTo>
                  <a:pt x="22973" y="8668"/>
                </a:lnTo>
                <a:lnTo>
                  <a:pt x="55794" y="8668"/>
                </a:lnTo>
                <a:lnTo>
                  <a:pt x="55061" y="6742"/>
                </a:lnTo>
                <a:lnTo>
                  <a:pt x="17868" y="6742"/>
                </a:lnTo>
                <a:lnTo>
                  <a:pt x="17868" y="963"/>
                </a:lnTo>
                <a:close/>
              </a:path>
              <a:path w="57784" h="46354">
                <a:moveTo>
                  <a:pt x="55794" y="8668"/>
                </a:moveTo>
                <a:lnTo>
                  <a:pt x="38286" y="8668"/>
                </a:lnTo>
                <a:lnTo>
                  <a:pt x="39564" y="14448"/>
                </a:lnTo>
                <a:lnTo>
                  <a:pt x="39564" y="46234"/>
                </a:lnTo>
                <a:lnTo>
                  <a:pt x="57437" y="46234"/>
                </a:lnTo>
                <a:lnTo>
                  <a:pt x="57437" y="12521"/>
                </a:lnTo>
                <a:lnTo>
                  <a:pt x="56161" y="9632"/>
                </a:lnTo>
                <a:lnTo>
                  <a:pt x="55794" y="8668"/>
                </a:lnTo>
                <a:close/>
              </a:path>
              <a:path w="57784" h="46354">
                <a:moveTo>
                  <a:pt x="42116" y="0"/>
                </a:moveTo>
                <a:lnTo>
                  <a:pt x="28078" y="0"/>
                </a:lnTo>
                <a:lnTo>
                  <a:pt x="21696" y="1925"/>
                </a:lnTo>
                <a:lnTo>
                  <a:pt x="17868" y="6742"/>
                </a:lnTo>
                <a:lnTo>
                  <a:pt x="55061" y="6742"/>
                </a:lnTo>
                <a:lnTo>
                  <a:pt x="53593" y="2889"/>
                </a:lnTo>
                <a:lnTo>
                  <a:pt x="42116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9392" y="6670694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5" h="47625">
                <a:moveTo>
                  <a:pt x="48626" y="6742"/>
                </a:moveTo>
                <a:lnTo>
                  <a:pt x="34470" y="6742"/>
                </a:lnTo>
                <a:lnTo>
                  <a:pt x="35746" y="10595"/>
                </a:lnTo>
                <a:lnTo>
                  <a:pt x="35746" y="17338"/>
                </a:lnTo>
                <a:lnTo>
                  <a:pt x="19148" y="17338"/>
                </a:lnTo>
                <a:lnTo>
                  <a:pt x="12771" y="19264"/>
                </a:lnTo>
                <a:lnTo>
                  <a:pt x="1275" y="23117"/>
                </a:lnTo>
                <a:lnTo>
                  <a:pt x="0" y="30823"/>
                </a:lnTo>
                <a:lnTo>
                  <a:pt x="0" y="42381"/>
                </a:lnTo>
                <a:lnTo>
                  <a:pt x="7669" y="47198"/>
                </a:lnTo>
                <a:lnTo>
                  <a:pt x="26801" y="47198"/>
                </a:lnTo>
                <a:lnTo>
                  <a:pt x="33178" y="45270"/>
                </a:lnTo>
                <a:lnTo>
                  <a:pt x="37021" y="39491"/>
                </a:lnTo>
                <a:lnTo>
                  <a:pt x="53602" y="39491"/>
                </a:lnTo>
                <a:lnTo>
                  <a:pt x="53602" y="38529"/>
                </a:lnTo>
                <a:lnTo>
                  <a:pt x="20424" y="38529"/>
                </a:lnTo>
                <a:lnTo>
                  <a:pt x="16597" y="35638"/>
                </a:lnTo>
                <a:lnTo>
                  <a:pt x="16597" y="25044"/>
                </a:lnTo>
                <a:lnTo>
                  <a:pt x="53602" y="25044"/>
                </a:lnTo>
                <a:lnTo>
                  <a:pt x="53602" y="17338"/>
                </a:lnTo>
                <a:lnTo>
                  <a:pt x="35746" y="17338"/>
                </a:lnTo>
                <a:lnTo>
                  <a:pt x="28076" y="16374"/>
                </a:lnTo>
                <a:lnTo>
                  <a:pt x="53602" y="16374"/>
                </a:lnTo>
                <a:lnTo>
                  <a:pt x="48626" y="6742"/>
                </a:lnTo>
                <a:close/>
              </a:path>
              <a:path w="55245" h="47625">
                <a:moveTo>
                  <a:pt x="53602" y="39491"/>
                </a:moveTo>
                <a:lnTo>
                  <a:pt x="38297" y="39491"/>
                </a:lnTo>
                <a:lnTo>
                  <a:pt x="38297" y="46234"/>
                </a:lnTo>
                <a:lnTo>
                  <a:pt x="54877" y="46234"/>
                </a:lnTo>
                <a:lnTo>
                  <a:pt x="53602" y="44308"/>
                </a:lnTo>
                <a:lnTo>
                  <a:pt x="53602" y="39491"/>
                </a:lnTo>
                <a:close/>
              </a:path>
              <a:path w="55245" h="47625">
                <a:moveTo>
                  <a:pt x="53602" y="25044"/>
                </a:moveTo>
                <a:lnTo>
                  <a:pt x="35746" y="25044"/>
                </a:lnTo>
                <a:lnTo>
                  <a:pt x="35746" y="38529"/>
                </a:lnTo>
                <a:lnTo>
                  <a:pt x="53602" y="38529"/>
                </a:lnTo>
                <a:lnTo>
                  <a:pt x="53602" y="25044"/>
                </a:lnTo>
                <a:close/>
              </a:path>
              <a:path w="55245" h="47625">
                <a:moveTo>
                  <a:pt x="21699" y="0"/>
                </a:moveTo>
                <a:lnTo>
                  <a:pt x="15322" y="0"/>
                </a:lnTo>
                <a:lnTo>
                  <a:pt x="10220" y="1925"/>
                </a:lnTo>
                <a:lnTo>
                  <a:pt x="2550" y="7706"/>
                </a:lnTo>
                <a:lnTo>
                  <a:pt x="2550" y="13485"/>
                </a:lnTo>
                <a:lnTo>
                  <a:pt x="19148" y="13485"/>
                </a:lnTo>
                <a:lnTo>
                  <a:pt x="19148" y="11559"/>
                </a:lnTo>
                <a:lnTo>
                  <a:pt x="21699" y="6742"/>
                </a:lnTo>
                <a:lnTo>
                  <a:pt x="48626" y="6742"/>
                </a:lnTo>
                <a:lnTo>
                  <a:pt x="47437" y="4441"/>
                </a:lnTo>
                <a:lnTo>
                  <a:pt x="33808" y="261"/>
                </a:lnTo>
                <a:lnTo>
                  <a:pt x="21699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143" y="6651430"/>
            <a:ext cx="19685" cy="66040"/>
          </a:xfrm>
          <a:custGeom>
            <a:avLst/>
            <a:gdLst/>
            <a:ahLst/>
            <a:cxnLst/>
            <a:rect l="l" t="t" r="r" b="b"/>
            <a:pathLst>
              <a:path w="19684" h="66040">
                <a:moveTo>
                  <a:pt x="19148" y="0"/>
                </a:moveTo>
                <a:lnTo>
                  <a:pt x="0" y="0"/>
                </a:lnTo>
                <a:lnTo>
                  <a:pt x="0" y="11558"/>
                </a:lnTo>
                <a:lnTo>
                  <a:pt x="19148" y="11558"/>
                </a:lnTo>
                <a:lnTo>
                  <a:pt x="19148" y="0"/>
                </a:lnTo>
                <a:close/>
              </a:path>
              <a:path w="19684" h="66040">
                <a:moveTo>
                  <a:pt x="19148" y="20227"/>
                </a:moveTo>
                <a:lnTo>
                  <a:pt x="1275" y="20227"/>
                </a:lnTo>
                <a:lnTo>
                  <a:pt x="1275" y="65498"/>
                </a:lnTo>
                <a:lnTo>
                  <a:pt x="19148" y="65498"/>
                </a:lnTo>
                <a:lnTo>
                  <a:pt x="19148" y="20227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995" y="6651430"/>
            <a:ext cx="69215" cy="66040"/>
          </a:xfrm>
          <a:custGeom>
            <a:avLst/>
            <a:gdLst/>
            <a:ahLst/>
            <a:cxnLst/>
            <a:rect l="l" t="t" r="r" b="b"/>
            <a:pathLst>
              <a:path w="69215" h="66040">
                <a:moveTo>
                  <a:pt x="17856" y="0"/>
                </a:moveTo>
                <a:lnTo>
                  <a:pt x="0" y="0"/>
                </a:lnTo>
                <a:lnTo>
                  <a:pt x="0" y="65498"/>
                </a:lnTo>
                <a:lnTo>
                  <a:pt x="17856" y="65498"/>
                </a:lnTo>
                <a:lnTo>
                  <a:pt x="17856" y="36602"/>
                </a:lnTo>
                <a:lnTo>
                  <a:pt x="68907" y="36602"/>
                </a:lnTo>
                <a:lnTo>
                  <a:pt x="68907" y="26006"/>
                </a:lnTo>
                <a:lnTo>
                  <a:pt x="17856" y="26006"/>
                </a:lnTo>
                <a:lnTo>
                  <a:pt x="17856" y="0"/>
                </a:lnTo>
                <a:close/>
              </a:path>
              <a:path w="69215" h="66040">
                <a:moveTo>
                  <a:pt x="68907" y="36602"/>
                </a:moveTo>
                <a:lnTo>
                  <a:pt x="51051" y="36602"/>
                </a:lnTo>
                <a:lnTo>
                  <a:pt x="51051" y="65498"/>
                </a:lnTo>
                <a:lnTo>
                  <a:pt x="68907" y="65498"/>
                </a:lnTo>
                <a:lnTo>
                  <a:pt x="68907" y="36602"/>
                </a:lnTo>
                <a:close/>
              </a:path>
              <a:path w="69215" h="66040">
                <a:moveTo>
                  <a:pt x="68907" y="0"/>
                </a:moveTo>
                <a:lnTo>
                  <a:pt x="51051" y="0"/>
                </a:lnTo>
                <a:lnTo>
                  <a:pt x="51051" y="26006"/>
                </a:lnTo>
                <a:lnTo>
                  <a:pt x="68907" y="26006"/>
                </a:lnTo>
                <a:lnTo>
                  <a:pt x="6890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6824" y="6670734"/>
            <a:ext cx="57785" cy="47625"/>
          </a:xfrm>
          <a:custGeom>
            <a:avLst/>
            <a:gdLst/>
            <a:ahLst/>
            <a:cxnLst/>
            <a:rect l="l" t="t" r="r" b="b"/>
            <a:pathLst>
              <a:path w="57784" h="47625">
                <a:moveTo>
                  <a:pt x="32042" y="0"/>
                </a:moveTo>
                <a:lnTo>
                  <a:pt x="15097" y="2757"/>
                </a:lnTo>
                <a:lnTo>
                  <a:pt x="4261" y="10337"/>
                </a:lnTo>
                <a:lnTo>
                  <a:pt x="0" y="21587"/>
                </a:lnTo>
                <a:lnTo>
                  <a:pt x="2901" y="35475"/>
                </a:lnTo>
                <a:lnTo>
                  <a:pt x="12047" y="44024"/>
                </a:lnTo>
                <a:lnTo>
                  <a:pt x="27962" y="47144"/>
                </a:lnTo>
                <a:lnTo>
                  <a:pt x="44196" y="45105"/>
                </a:lnTo>
                <a:lnTo>
                  <a:pt x="53808" y="38489"/>
                </a:lnTo>
                <a:lnTo>
                  <a:pt x="20376" y="38489"/>
                </a:lnTo>
                <a:lnTo>
                  <a:pt x="19100" y="32708"/>
                </a:lnTo>
                <a:lnTo>
                  <a:pt x="19100" y="26929"/>
                </a:lnTo>
                <a:lnTo>
                  <a:pt x="57381" y="26929"/>
                </a:lnTo>
                <a:lnTo>
                  <a:pt x="57381" y="18261"/>
                </a:lnTo>
                <a:lnTo>
                  <a:pt x="19100" y="18261"/>
                </a:lnTo>
                <a:lnTo>
                  <a:pt x="19100" y="13444"/>
                </a:lnTo>
                <a:lnTo>
                  <a:pt x="20376" y="8628"/>
                </a:lnTo>
                <a:lnTo>
                  <a:pt x="52620" y="8628"/>
                </a:lnTo>
                <a:lnTo>
                  <a:pt x="45489" y="2408"/>
                </a:lnTo>
                <a:lnTo>
                  <a:pt x="32042" y="0"/>
                </a:lnTo>
                <a:close/>
              </a:path>
              <a:path w="57784" h="47625">
                <a:moveTo>
                  <a:pt x="39508" y="32708"/>
                </a:moveTo>
                <a:lnTo>
                  <a:pt x="38232" y="36562"/>
                </a:lnTo>
                <a:lnTo>
                  <a:pt x="35681" y="38489"/>
                </a:lnTo>
                <a:lnTo>
                  <a:pt x="53808" y="38489"/>
                </a:lnTo>
                <a:lnTo>
                  <a:pt x="54208" y="38213"/>
                </a:lnTo>
                <a:lnTo>
                  <a:pt x="39508" y="32708"/>
                </a:lnTo>
                <a:close/>
              </a:path>
              <a:path w="57784" h="47625">
                <a:moveTo>
                  <a:pt x="52620" y="8628"/>
                </a:moveTo>
                <a:lnTo>
                  <a:pt x="38232" y="8628"/>
                </a:lnTo>
                <a:lnTo>
                  <a:pt x="39508" y="13444"/>
                </a:lnTo>
                <a:lnTo>
                  <a:pt x="39508" y="18261"/>
                </a:lnTo>
                <a:lnTo>
                  <a:pt x="57381" y="18261"/>
                </a:lnTo>
                <a:lnTo>
                  <a:pt x="57381" y="15370"/>
                </a:lnTo>
                <a:lnTo>
                  <a:pt x="56105" y="12481"/>
                </a:lnTo>
                <a:lnTo>
                  <a:pt x="54830" y="10555"/>
                </a:lnTo>
                <a:lnTo>
                  <a:pt x="52620" y="862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252" y="6670694"/>
            <a:ext cx="55244" cy="47625"/>
          </a:xfrm>
          <a:custGeom>
            <a:avLst/>
            <a:gdLst/>
            <a:ahLst/>
            <a:cxnLst/>
            <a:rect l="l" t="t" r="r" b="b"/>
            <a:pathLst>
              <a:path w="55244" h="47625">
                <a:moveTo>
                  <a:pt x="48922" y="6742"/>
                </a:moveTo>
                <a:lnTo>
                  <a:pt x="34453" y="6742"/>
                </a:lnTo>
                <a:lnTo>
                  <a:pt x="35729" y="10595"/>
                </a:lnTo>
                <a:lnTo>
                  <a:pt x="35729" y="17338"/>
                </a:lnTo>
                <a:lnTo>
                  <a:pt x="20407" y="17338"/>
                </a:lnTo>
                <a:lnTo>
                  <a:pt x="12754" y="19264"/>
                </a:lnTo>
                <a:lnTo>
                  <a:pt x="1275" y="23117"/>
                </a:lnTo>
                <a:lnTo>
                  <a:pt x="0" y="30823"/>
                </a:lnTo>
                <a:lnTo>
                  <a:pt x="0" y="42381"/>
                </a:lnTo>
                <a:lnTo>
                  <a:pt x="8928" y="47198"/>
                </a:lnTo>
                <a:lnTo>
                  <a:pt x="28076" y="47198"/>
                </a:lnTo>
                <a:lnTo>
                  <a:pt x="33178" y="45270"/>
                </a:lnTo>
                <a:lnTo>
                  <a:pt x="38280" y="39491"/>
                </a:lnTo>
                <a:lnTo>
                  <a:pt x="53585" y="39491"/>
                </a:lnTo>
                <a:lnTo>
                  <a:pt x="53585" y="38529"/>
                </a:lnTo>
                <a:lnTo>
                  <a:pt x="20407" y="38529"/>
                </a:lnTo>
                <a:lnTo>
                  <a:pt x="16580" y="35638"/>
                </a:lnTo>
                <a:lnTo>
                  <a:pt x="16580" y="25044"/>
                </a:lnTo>
                <a:lnTo>
                  <a:pt x="53585" y="25044"/>
                </a:lnTo>
                <a:lnTo>
                  <a:pt x="53585" y="17338"/>
                </a:lnTo>
                <a:lnTo>
                  <a:pt x="35729" y="17338"/>
                </a:lnTo>
                <a:lnTo>
                  <a:pt x="29352" y="16374"/>
                </a:lnTo>
                <a:lnTo>
                  <a:pt x="53585" y="16374"/>
                </a:lnTo>
                <a:lnTo>
                  <a:pt x="48922" y="6742"/>
                </a:lnTo>
                <a:close/>
              </a:path>
              <a:path w="55244" h="47625">
                <a:moveTo>
                  <a:pt x="53585" y="39491"/>
                </a:moveTo>
                <a:lnTo>
                  <a:pt x="38280" y="39491"/>
                </a:lnTo>
                <a:lnTo>
                  <a:pt x="38280" y="46234"/>
                </a:lnTo>
                <a:lnTo>
                  <a:pt x="54877" y="46234"/>
                </a:lnTo>
                <a:lnTo>
                  <a:pt x="54877" y="44308"/>
                </a:lnTo>
                <a:lnTo>
                  <a:pt x="53585" y="43345"/>
                </a:lnTo>
                <a:lnTo>
                  <a:pt x="53585" y="39491"/>
                </a:lnTo>
                <a:close/>
              </a:path>
              <a:path w="55244" h="47625">
                <a:moveTo>
                  <a:pt x="53585" y="25044"/>
                </a:moveTo>
                <a:lnTo>
                  <a:pt x="35729" y="25044"/>
                </a:lnTo>
                <a:lnTo>
                  <a:pt x="35729" y="38529"/>
                </a:lnTo>
                <a:lnTo>
                  <a:pt x="53585" y="38529"/>
                </a:lnTo>
                <a:lnTo>
                  <a:pt x="53585" y="25044"/>
                </a:lnTo>
                <a:close/>
              </a:path>
              <a:path w="55244" h="47625">
                <a:moveTo>
                  <a:pt x="21682" y="0"/>
                </a:moveTo>
                <a:lnTo>
                  <a:pt x="15305" y="0"/>
                </a:lnTo>
                <a:lnTo>
                  <a:pt x="10203" y="1925"/>
                </a:lnTo>
                <a:lnTo>
                  <a:pt x="2550" y="7706"/>
                </a:lnTo>
                <a:lnTo>
                  <a:pt x="2550" y="13485"/>
                </a:lnTo>
                <a:lnTo>
                  <a:pt x="20407" y="13485"/>
                </a:lnTo>
                <a:lnTo>
                  <a:pt x="19131" y="11559"/>
                </a:lnTo>
                <a:lnTo>
                  <a:pt x="21682" y="6742"/>
                </a:lnTo>
                <a:lnTo>
                  <a:pt x="48922" y="6742"/>
                </a:lnTo>
                <a:lnTo>
                  <a:pt x="47806" y="4437"/>
                </a:lnTo>
                <a:lnTo>
                  <a:pt x="34223" y="260"/>
                </a:lnTo>
                <a:lnTo>
                  <a:pt x="21682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1198" y="665143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5498"/>
                </a:lnTo>
              </a:path>
            </a:pathLst>
          </a:custGeom>
          <a:ln w="19143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2889" y="6658172"/>
            <a:ext cx="43815" cy="60325"/>
          </a:xfrm>
          <a:custGeom>
            <a:avLst/>
            <a:gdLst/>
            <a:ahLst/>
            <a:cxnLst/>
            <a:rect l="l" t="t" r="r" b="b"/>
            <a:pathLst>
              <a:path w="43815" h="60325">
                <a:moveTo>
                  <a:pt x="29352" y="22153"/>
                </a:moveTo>
                <a:lnTo>
                  <a:pt x="11495" y="22153"/>
                </a:lnTo>
                <a:lnTo>
                  <a:pt x="11495" y="53940"/>
                </a:lnTo>
                <a:lnTo>
                  <a:pt x="15322" y="59719"/>
                </a:lnTo>
                <a:lnTo>
                  <a:pt x="30627" y="59719"/>
                </a:lnTo>
                <a:lnTo>
                  <a:pt x="40848" y="58756"/>
                </a:lnTo>
                <a:lnTo>
                  <a:pt x="42123" y="58756"/>
                </a:lnTo>
                <a:lnTo>
                  <a:pt x="42123" y="51051"/>
                </a:lnTo>
                <a:lnTo>
                  <a:pt x="30627" y="51051"/>
                </a:lnTo>
                <a:lnTo>
                  <a:pt x="29352" y="49124"/>
                </a:lnTo>
                <a:lnTo>
                  <a:pt x="29352" y="22153"/>
                </a:lnTo>
                <a:close/>
              </a:path>
              <a:path w="43815" h="60325">
                <a:moveTo>
                  <a:pt x="43398" y="13485"/>
                </a:moveTo>
                <a:lnTo>
                  <a:pt x="0" y="13485"/>
                </a:lnTo>
                <a:lnTo>
                  <a:pt x="0" y="22153"/>
                </a:lnTo>
                <a:lnTo>
                  <a:pt x="43398" y="22153"/>
                </a:lnTo>
                <a:lnTo>
                  <a:pt x="43398" y="13485"/>
                </a:lnTo>
                <a:close/>
              </a:path>
              <a:path w="43815" h="60325">
                <a:moveTo>
                  <a:pt x="29352" y="0"/>
                </a:moveTo>
                <a:lnTo>
                  <a:pt x="11495" y="4815"/>
                </a:lnTo>
                <a:lnTo>
                  <a:pt x="11495" y="13485"/>
                </a:lnTo>
                <a:lnTo>
                  <a:pt x="29352" y="13485"/>
                </a:lnTo>
                <a:lnTo>
                  <a:pt x="29352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81593" y="6651430"/>
            <a:ext cx="57785" cy="66040"/>
          </a:xfrm>
          <a:custGeom>
            <a:avLst/>
            <a:gdLst/>
            <a:ahLst/>
            <a:cxnLst/>
            <a:rect l="l" t="t" r="r" b="b"/>
            <a:pathLst>
              <a:path w="57784" h="66040">
                <a:moveTo>
                  <a:pt x="17873" y="0"/>
                </a:moveTo>
                <a:lnTo>
                  <a:pt x="0" y="0"/>
                </a:lnTo>
                <a:lnTo>
                  <a:pt x="0" y="65498"/>
                </a:lnTo>
                <a:lnTo>
                  <a:pt x="17873" y="65498"/>
                </a:lnTo>
                <a:lnTo>
                  <a:pt x="17873" y="31785"/>
                </a:lnTo>
                <a:lnTo>
                  <a:pt x="22974" y="27932"/>
                </a:lnTo>
                <a:lnTo>
                  <a:pt x="55803" y="27932"/>
                </a:lnTo>
                <a:lnTo>
                  <a:pt x="55069" y="26006"/>
                </a:lnTo>
                <a:lnTo>
                  <a:pt x="17873" y="26006"/>
                </a:lnTo>
                <a:lnTo>
                  <a:pt x="17873" y="0"/>
                </a:lnTo>
                <a:close/>
              </a:path>
              <a:path w="57784" h="66040">
                <a:moveTo>
                  <a:pt x="55803" y="27932"/>
                </a:moveTo>
                <a:lnTo>
                  <a:pt x="37021" y="27932"/>
                </a:lnTo>
                <a:lnTo>
                  <a:pt x="39572" y="33712"/>
                </a:lnTo>
                <a:lnTo>
                  <a:pt x="39572" y="65498"/>
                </a:lnTo>
                <a:lnTo>
                  <a:pt x="57445" y="65498"/>
                </a:lnTo>
                <a:lnTo>
                  <a:pt x="57445" y="31785"/>
                </a:lnTo>
                <a:lnTo>
                  <a:pt x="56170" y="28896"/>
                </a:lnTo>
                <a:lnTo>
                  <a:pt x="55803" y="27932"/>
                </a:lnTo>
                <a:close/>
              </a:path>
              <a:path w="57784" h="66040">
                <a:moveTo>
                  <a:pt x="42123" y="19264"/>
                </a:moveTo>
                <a:lnTo>
                  <a:pt x="26801" y="19264"/>
                </a:lnTo>
                <a:lnTo>
                  <a:pt x="21699" y="21190"/>
                </a:lnTo>
                <a:lnTo>
                  <a:pt x="17873" y="26006"/>
                </a:lnTo>
                <a:lnTo>
                  <a:pt x="55069" y="26006"/>
                </a:lnTo>
                <a:lnTo>
                  <a:pt x="53602" y="22153"/>
                </a:lnTo>
                <a:lnTo>
                  <a:pt x="42123" y="19264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4205" y="6651176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18843" y="44562"/>
                </a:moveTo>
                <a:lnTo>
                  <a:pt x="0" y="50546"/>
                </a:lnTo>
                <a:lnTo>
                  <a:pt x="5771" y="59992"/>
                </a:lnTo>
                <a:lnTo>
                  <a:pt x="17794" y="65141"/>
                </a:lnTo>
                <a:lnTo>
                  <a:pt x="35098" y="66685"/>
                </a:lnTo>
                <a:lnTo>
                  <a:pt x="47662" y="65036"/>
                </a:lnTo>
                <a:lnTo>
                  <a:pt x="58146" y="60031"/>
                </a:lnTo>
                <a:lnTo>
                  <a:pt x="60078" y="57084"/>
                </a:lnTo>
                <a:lnTo>
                  <a:pt x="22670" y="57084"/>
                </a:lnTo>
                <a:lnTo>
                  <a:pt x="17568" y="52267"/>
                </a:lnTo>
                <a:lnTo>
                  <a:pt x="18843" y="44562"/>
                </a:lnTo>
                <a:close/>
              </a:path>
              <a:path w="66675" h="66675">
                <a:moveTo>
                  <a:pt x="27714" y="0"/>
                </a:moveTo>
                <a:lnTo>
                  <a:pt x="15352" y="4215"/>
                </a:lnTo>
                <a:lnTo>
                  <a:pt x="6804" y="13091"/>
                </a:lnTo>
                <a:lnTo>
                  <a:pt x="4701" y="27617"/>
                </a:lnTo>
                <a:lnTo>
                  <a:pt x="15699" y="34715"/>
                </a:lnTo>
                <a:lnTo>
                  <a:pt x="30339" y="38782"/>
                </a:lnTo>
                <a:lnTo>
                  <a:pt x="37992" y="39745"/>
                </a:lnTo>
                <a:lnTo>
                  <a:pt x="49471" y="40709"/>
                </a:lnTo>
                <a:lnTo>
                  <a:pt x="49471" y="55156"/>
                </a:lnTo>
                <a:lnTo>
                  <a:pt x="40543" y="57084"/>
                </a:lnTo>
                <a:lnTo>
                  <a:pt x="60078" y="57084"/>
                </a:lnTo>
                <a:lnTo>
                  <a:pt x="64365" y="50546"/>
                </a:lnTo>
                <a:lnTo>
                  <a:pt x="64243" y="35297"/>
                </a:lnTo>
                <a:lnTo>
                  <a:pt x="51068" y="29848"/>
                </a:lnTo>
                <a:lnTo>
                  <a:pt x="36716" y="27224"/>
                </a:lnTo>
                <a:lnTo>
                  <a:pt x="29064" y="25297"/>
                </a:lnTo>
                <a:lnTo>
                  <a:pt x="21394" y="24334"/>
                </a:lnTo>
                <a:lnTo>
                  <a:pt x="21394" y="11811"/>
                </a:lnTo>
                <a:lnTo>
                  <a:pt x="27788" y="8922"/>
                </a:lnTo>
                <a:lnTo>
                  <a:pt x="62503" y="8922"/>
                </a:lnTo>
                <a:lnTo>
                  <a:pt x="60049" y="5844"/>
                </a:lnTo>
                <a:lnTo>
                  <a:pt x="47189" y="1175"/>
                </a:lnTo>
                <a:lnTo>
                  <a:pt x="27714" y="0"/>
                </a:lnTo>
                <a:close/>
              </a:path>
              <a:path w="66675" h="66675">
                <a:moveTo>
                  <a:pt x="62503" y="8922"/>
                </a:moveTo>
                <a:lnTo>
                  <a:pt x="44369" y="8922"/>
                </a:lnTo>
                <a:lnTo>
                  <a:pt x="48195" y="12775"/>
                </a:lnTo>
                <a:lnTo>
                  <a:pt x="49471" y="19518"/>
                </a:lnTo>
                <a:lnTo>
                  <a:pt x="66479" y="13909"/>
                </a:lnTo>
                <a:lnTo>
                  <a:pt x="62503" y="892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5596" y="667165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19131" y="0"/>
                </a:moveTo>
                <a:lnTo>
                  <a:pt x="0" y="0"/>
                </a:lnTo>
                <a:lnTo>
                  <a:pt x="22957" y="45270"/>
                </a:lnTo>
                <a:lnTo>
                  <a:pt x="15305" y="62609"/>
                </a:lnTo>
                <a:lnTo>
                  <a:pt x="33178" y="62609"/>
                </a:lnTo>
                <a:lnTo>
                  <a:pt x="48080" y="30822"/>
                </a:lnTo>
                <a:lnTo>
                  <a:pt x="31902" y="30822"/>
                </a:lnTo>
                <a:lnTo>
                  <a:pt x="19131" y="0"/>
                </a:lnTo>
                <a:close/>
              </a:path>
              <a:path w="62865" h="62865">
                <a:moveTo>
                  <a:pt x="62530" y="0"/>
                </a:moveTo>
                <a:lnTo>
                  <a:pt x="45932" y="0"/>
                </a:lnTo>
                <a:lnTo>
                  <a:pt x="31902" y="30822"/>
                </a:lnTo>
                <a:lnTo>
                  <a:pt x="48080" y="30822"/>
                </a:lnTo>
                <a:lnTo>
                  <a:pt x="6253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48385" y="6670902"/>
            <a:ext cx="52069" cy="45720"/>
          </a:xfrm>
          <a:custGeom>
            <a:avLst/>
            <a:gdLst/>
            <a:ahLst/>
            <a:cxnLst/>
            <a:rect l="l" t="t" r="r" b="b"/>
            <a:pathLst>
              <a:path w="52069" h="45720">
                <a:moveTo>
                  <a:pt x="16542" y="32541"/>
                </a:moveTo>
                <a:lnTo>
                  <a:pt x="0" y="33723"/>
                </a:lnTo>
                <a:lnTo>
                  <a:pt x="4785" y="41416"/>
                </a:lnTo>
                <a:lnTo>
                  <a:pt x="17014" y="45307"/>
                </a:lnTo>
                <a:lnTo>
                  <a:pt x="36300" y="45716"/>
                </a:lnTo>
                <a:lnTo>
                  <a:pt x="47688" y="39449"/>
                </a:lnTo>
                <a:lnTo>
                  <a:pt x="48033" y="38321"/>
                </a:lnTo>
                <a:lnTo>
                  <a:pt x="20368" y="38321"/>
                </a:lnTo>
                <a:lnTo>
                  <a:pt x="16542" y="36394"/>
                </a:lnTo>
                <a:lnTo>
                  <a:pt x="16542" y="32541"/>
                </a:lnTo>
                <a:close/>
              </a:path>
              <a:path w="52069" h="45720">
                <a:moveTo>
                  <a:pt x="22098" y="0"/>
                </a:moveTo>
                <a:lnTo>
                  <a:pt x="7800" y="3989"/>
                </a:lnTo>
                <a:lnTo>
                  <a:pt x="1239" y="14074"/>
                </a:lnTo>
                <a:lnTo>
                  <a:pt x="8075" y="23537"/>
                </a:lnTo>
                <a:lnTo>
                  <a:pt x="22919" y="27725"/>
                </a:lnTo>
                <a:lnTo>
                  <a:pt x="26745" y="27725"/>
                </a:lnTo>
                <a:lnTo>
                  <a:pt x="34398" y="29651"/>
                </a:lnTo>
                <a:lnTo>
                  <a:pt x="34398" y="36394"/>
                </a:lnTo>
                <a:lnTo>
                  <a:pt x="30571" y="38321"/>
                </a:lnTo>
                <a:lnTo>
                  <a:pt x="48033" y="38321"/>
                </a:lnTo>
                <a:lnTo>
                  <a:pt x="51684" y="26381"/>
                </a:lnTo>
                <a:lnTo>
                  <a:pt x="40048" y="19442"/>
                </a:lnTo>
                <a:lnTo>
                  <a:pt x="25949" y="16245"/>
                </a:lnTo>
                <a:lnTo>
                  <a:pt x="19093" y="12313"/>
                </a:lnTo>
                <a:lnTo>
                  <a:pt x="19093" y="9423"/>
                </a:lnTo>
                <a:lnTo>
                  <a:pt x="21643" y="8460"/>
                </a:lnTo>
                <a:lnTo>
                  <a:pt x="47529" y="8460"/>
                </a:lnTo>
                <a:lnTo>
                  <a:pt x="48815" y="8083"/>
                </a:lnTo>
                <a:lnTo>
                  <a:pt x="39385" y="1625"/>
                </a:lnTo>
                <a:lnTo>
                  <a:pt x="22098" y="0"/>
                </a:lnTo>
                <a:close/>
              </a:path>
              <a:path w="52069" h="45720">
                <a:moveTo>
                  <a:pt x="47529" y="8460"/>
                </a:moveTo>
                <a:lnTo>
                  <a:pt x="30571" y="8460"/>
                </a:lnTo>
                <a:lnTo>
                  <a:pt x="34398" y="9423"/>
                </a:lnTo>
                <a:lnTo>
                  <a:pt x="34398" y="12313"/>
                </a:lnTo>
                <a:lnTo>
                  <a:pt x="47529" y="846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9585" y="6658172"/>
            <a:ext cx="43815" cy="60325"/>
          </a:xfrm>
          <a:custGeom>
            <a:avLst/>
            <a:gdLst/>
            <a:ahLst/>
            <a:cxnLst/>
            <a:rect l="l" t="t" r="r" b="b"/>
            <a:pathLst>
              <a:path w="43815" h="60325">
                <a:moveTo>
                  <a:pt x="29352" y="22153"/>
                </a:moveTo>
                <a:lnTo>
                  <a:pt x="11495" y="22153"/>
                </a:lnTo>
                <a:lnTo>
                  <a:pt x="11495" y="53940"/>
                </a:lnTo>
                <a:lnTo>
                  <a:pt x="15322" y="59719"/>
                </a:lnTo>
                <a:lnTo>
                  <a:pt x="30644" y="59719"/>
                </a:lnTo>
                <a:lnTo>
                  <a:pt x="40848" y="58756"/>
                </a:lnTo>
                <a:lnTo>
                  <a:pt x="42123" y="58756"/>
                </a:lnTo>
                <a:lnTo>
                  <a:pt x="42123" y="51051"/>
                </a:lnTo>
                <a:lnTo>
                  <a:pt x="30644" y="51051"/>
                </a:lnTo>
                <a:lnTo>
                  <a:pt x="29352" y="49124"/>
                </a:lnTo>
                <a:lnTo>
                  <a:pt x="29352" y="22153"/>
                </a:lnTo>
                <a:close/>
              </a:path>
              <a:path w="43815" h="60325">
                <a:moveTo>
                  <a:pt x="43398" y="13485"/>
                </a:moveTo>
                <a:lnTo>
                  <a:pt x="0" y="13485"/>
                </a:lnTo>
                <a:lnTo>
                  <a:pt x="0" y="22153"/>
                </a:lnTo>
                <a:lnTo>
                  <a:pt x="43398" y="22153"/>
                </a:lnTo>
                <a:lnTo>
                  <a:pt x="43398" y="13485"/>
                </a:lnTo>
                <a:close/>
              </a:path>
              <a:path w="43815" h="60325">
                <a:moveTo>
                  <a:pt x="29352" y="0"/>
                </a:moveTo>
                <a:lnTo>
                  <a:pt x="11495" y="4815"/>
                </a:lnTo>
                <a:lnTo>
                  <a:pt x="11495" y="13485"/>
                </a:lnTo>
                <a:lnTo>
                  <a:pt x="29352" y="13485"/>
                </a:lnTo>
                <a:lnTo>
                  <a:pt x="29352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5742" y="6670734"/>
            <a:ext cx="57785" cy="45720"/>
          </a:xfrm>
          <a:custGeom>
            <a:avLst/>
            <a:gdLst/>
            <a:ahLst/>
            <a:cxnLst/>
            <a:rect l="l" t="t" r="r" b="b"/>
            <a:pathLst>
              <a:path w="57784" h="45720">
                <a:moveTo>
                  <a:pt x="30813" y="0"/>
                </a:moveTo>
                <a:lnTo>
                  <a:pt x="13829" y="2901"/>
                </a:lnTo>
                <a:lnTo>
                  <a:pt x="3569" y="10853"/>
                </a:lnTo>
                <a:lnTo>
                  <a:pt x="0" y="22607"/>
                </a:lnTo>
                <a:lnTo>
                  <a:pt x="2864" y="36263"/>
                </a:lnTo>
                <a:lnTo>
                  <a:pt x="12266" y="44558"/>
                </a:lnTo>
                <a:lnTo>
                  <a:pt x="33002" y="45227"/>
                </a:lnTo>
                <a:lnTo>
                  <a:pt x="46334" y="42895"/>
                </a:lnTo>
                <a:lnTo>
                  <a:pt x="52049" y="38489"/>
                </a:lnTo>
                <a:lnTo>
                  <a:pt x="19144" y="38489"/>
                </a:lnTo>
                <a:lnTo>
                  <a:pt x="17868" y="32708"/>
                </a:lnTo>
                <a:lnTo>
                  <a:pt x="17868" y="26929"/>
                </a:lnTo>
                <a:lnTo>
                  <a:pt x="57441" y="26929"/>
                </a:lnTo>
                <a:lnTo>
                  <a:pt x="57441" y="18261"/>
                </a:lnTo>
                <a:lnTo>
                  <a:pt x="17868" y="18261"/>
                </a:lnTo>
                <a:lnTo>
                  <a:pt x="20419" y="8628"/>
                </a:lnTo>
                <a:lnTo>
                  <a:pt x="51390" y="8628"/>
                </a:lnTo>
                <a:lnTo>
                  <a:pt x="44263" y="2408"/>
                </a:lnTo>
                <a:lnTo>
                  <a:pt x="30813" y="0"/>
                </a:lnTo>
                <a:close/>
              </a:path>
              <a:path w="57784" h="45720">
                <a:moveTo>
                  <a:pt x="39568" y="32708"/>
                </a:moveTo>
                <a:lnTo>
                  <a:pt x="38293" y="36562"/>
                </a:lnTo>
                <a:lnTo>
                  <a:pt x="34466" y="38489"/>
                </a:lnTo>
                <a:lnTo>
                  <a:pt x="52049" y="38489"/>
                </a:lnTo>
                <a:lnTo>
                  <a:pt x="53301" y="37524"/>
                </a:lnTo>
                <a:lnTo>
                  <a:pt x="39568" y="32708"/>
                </a:lnTo>
                <a:close/>
              </a:path>
              <a:path w="57784" h="45720">
                <a:moveTo>
                  <a:pt x="51390" y="8628"/>
                </a:moveTo>
                <a:lnTo>
                  <a:pt x="37017" y="8628"/>
                </a:lnTo>
                <a:lnTo>
                  <a:pt x="39568" y="13444"/>
                </a:lnTo>
                <a:lnTo>
                  <a:pt x="39568" y="18261"/>
                </a:lnTo>
                <a:lnTo>
                  <a:pt x="57441" y="18261"/>
                </a:lnTo>
                <a:lnTo>
                  <a:pt x="56149" y="15370"/>
                </a:lnTo>
                <a:lnTo>
                  <a:pt x="56149" y="12481"/>
                </a:lnTo>
                <a:lnTo>
                  <a:pt x="53598" y="10555"/>
                </a:lnTo>
                <a:lnTo>
                  <a:pt x="51390" y="862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39765" y="6670694"/>
            <a:ext cx="95885" cy="46355"/>
          </a:xfrm>
          <a:custGeom>
            <a:avLst/>
            <a:gdLst/>
            <a:ahLst/>
            <a:cxnLst/>
            <a:rect l="l" t="t" r="r" b="b"/>
            <a:pathLst>
              <a:path w="95884" h="46354">
                <a:moveTo>
                  <a:pt x="17873" y="963"/>
                </a:moveTo>
                <a:lnTo>
                  <a:pt x="0" y="963"/>
                </a:lnTo>
                <a:lnTo>
                  <a:pt x="0" y="46234"/>
                </a:lnTo>
                <a:lnTo>
                  <a:pt x="17873" y="46234"/>
                </a:lnTo>
                <a:lnTo>
                  <a:pt x="17873" y="12521"/>
                </a:lnTo>
                <a:lnTo>
                  <a:pt x="22974" y="8668"/>
                </a:lnTo>
                <a:lnTo>
                  <a:pt x="94769" y="8668"/>
                </a:lnTo>
                <a:lnTo>
                  <a:pt x="94450" y="7706"/>
                </a:lnTo>
                <a:lnTo>
                  <a:pt x="54877" y="7706"/>
                </a:lnTo>
                <a:lnTo>
                  <a:pt x="53857" y="5779"/>
                </a:lnTo>
                <a:lnTo>
                  <a:pt x="17873" y="5779"/>
                </a:lnTo>
                <a:lnTo>
                  <a:pt x="17873" y="963"/>
                </a:lnTo>
                <a:close/>
              </a:path>
              <a:path w="95884" h="46354">
                <a:moveTo>
                  <a:pt x="62530" y="8668"/>
                </a:moveTo>
                <a:lnTo>
                  <a:pt x="37004" y="8668"/>
                </a:lnTo>
                <a:lnTo>
                  <a:pt x="39572" y="14448"/>
                </a:lnTo>
                <a:lnTo>
                  <a:pt x="39572" y="46234"/>
                </a:lnTo>
                <a:lnTo>
                  <a:pt x="57428" y="46234"/>
                </a:lnTo>
                <a:lnTo>
                  <a:pt x="57428" y="12521"/>
                </a:lnTo>
                <a:lnTo>
                  <a:pt x="62530" y="8668"/>
                </a:lnTo>
                <a:close/>
              </a:path>
              <a:path w="95884" h="46354">
                <a:moveTo>
                  <a:pt x="94769" y="8668"/>
                </a:moveTo>
                <a:lnTo>
                  <a:pt x="76577" y="8668"/>
                </a:lnTo>
                <a:lnTo>
                  <a:pt x="77852" y="14448"/>
                </a:lnTo>
                <a:lnTo>
                  <a:pt x="77852" y="46234"/>
                </a:lnTo>
                <a:lnTo>
                  <a:pt x="95725" y="46234"/>
                </a:lnTo>
                <a:lnTo>
                  <a:pt x="95725" y="11559"/>
                </a:lnTo>
                <a:lnTo>
                  <a:pt x="94769" y="8668"/>
                </a:lnTo>
                <a:close/>
              </a:path>
              <a:path w="95884" h="46354">
                <a:moveTo>
                  <a:pt x="81679" y="0"/>
                </a:moveTo>
                <a:lnTo>
                  <a:pt x="66373" y="0"/>
                </a:lnTo>
                <a:lnTo>
                  <a:pt x="61255" y="1925"/>
                </a:lnTo>
                <a:lnTo>
                  <a:pt x="54877" y="7706"/>
                </a:lnTo>
                <a:lnTo>
                  <a:pt x="94450" y="7706"/>
                </a:lnTo>
                <a:lnTo>
                  <a:pt x="91882" y="2889"/>
                </a:lnTo>
                <a:lnTo>
                  <a:pt x="81679" y="0"/>
                </a:lnTo>
                <a:close/>
              </a:path>
              <a:path w="95884" h="46354">
                <a:moveTo>
                  <a:pt x="43398" y="0"/>
                </a:moveTo>
                <a:lnTo>
                  <a:pt x="26801" y="0"/>
                </a:lnTo>
                <a:lnTo>
                  <a:pt x="21699" y="1925"/>
                </a:lnTo>
                <a:lnTo>
                  <a:pt x="17873" y="5779"/>
                </a:lnTo>
                <a:lnTo>
                  <a:pt x="53857" y="5779"/>
                </a:lnTo>
                <a:lnTo>
                  <a:pt x="52327" y="2889"/>
                </a:lnTo>
                <a:lnTo>
                  <a:pt x="43398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5565" y="6349456"/>
            <a:ext cx="184785" cy="227329"/>
          </a:xfrm>
          <a:custGeom>
            <a:avLst/>
            <a:gdLst/>
            <a:ahLst/>
            <a:cxnLst/>
            <a:rect l="l" t="t" r="r" b="b"/>
            <a:pathLst>
              <a:path w="184784" h="227329">
                <a:moveTo>
                  <a:pt x="54231" y="212901"/>
                </a:moveTo>
                <a:lnTo>
                  <a:pt x="29185" y="212901"/>
                </a:lnTo>
                <a:lnTo>
                  <a:pt x="38400" y="217782"/>
                </a:lnTo>
                <a:lnTo>
                  <a:pt x="88811" y="227043"/>
                </a:lnTo>
                <a:lnTo>
                  <a:pt x="105717" y="227122"/>
                </a:lnTo>
                <a:lnTo>
                  <a:pt x="121271" y="224742"/>
                </a:lnTo>
                <a:lnTo>
                  <a:pt x="135369" y="220670"/>
                </a:lnTo>
                <a:lnTo>
                  <a:pt x="137868" y="219524"/>
                </a:lnTo>
                <a:lnTo>
                  <a:pt x="80581" y="219524"/>
                </a:lnTo>
                <a:lnTo>
                  <a:pt x="65806" y="216876"/>
                </a:lnTo>
                <a:lnTo>
                  <a:pt x="54231" y="212901"/>
                </a:lnTo>
                <a:close/>
              </a:path>
              <a:path w="184784" h="227329">
                <a:moveTo>
                  <a:pt x="8928" y="168082"/>
                </a:moveTo>
                <a:lnTo>
                  <a:pt x="0" y="168082"/>
                </a:lnTo>
                <a:lnTo>
                  <a:pt x="0" y="223948"/>
                </a:lnTo>
                <a:lnTo>
                  <a:pt x="6377" y="223948"/>
                </a:lnTo>
                <a:lnTo>
                  <a:pt x="29185" y="212901"/>
                </a:lnTo>
                <a:lnTo>
                  <a:pt x="54231" y="212901"/>
                </a:lnTo>
                <a:lnTo>
                  <a:pt x="21390" y="189101"/>
                </a:lnTo>
                <a:lnTo>
                  <a:pt x="14291" y="178997"/>
                </a:lnTo>
                <a:lnTo>
                  <a:pt x="8928" y="168082"/>
                </a:lnTo>
                <a:close/>
              </a:path>
              <a:path w="184784" h="227329">
                <a:moveTo>
                  <a:pt x="73663" y="0"/>
                </a:moveTo>
                <a:lnTo>
                  <a:pt x="34454" y="10785"/>
                </a:lnTo>
                <a:lnTo>
                  <a:pt x="4121" y="42884"/>
                </a:lnTo>
                <a:lnTo>
                  <a:pt x="1233" y="71061"/>
                </a:lnTo>
                <a:lnTo>
                  <a:pt x="5181" y="82154"/>
                </a:lnTo>
                <a:lnTo>
                  <a:pt x="37298" y="110887"/>
                </a:lnTo>
                <a:lnTo>
                  <a:pt x="127280" y="135957"/>
                </a:lnTo>
                <a:lnTo>
                  <a:pt x="139139" y="139436"/>
                </a:lnTo>
                <a:lnTo>
                  <a:pt x="151953" y="146357"/>
                </a:lnTo>
                <a:lnTo>
                  <a:pt x="159632" y="154659"/>
                </a:lnTo>
                <a:lnTo>
                  <a:pt x="163268" y="165408"/>
                </a:lnTo>
                <a:lnTo>
                  <a:pt x="163952" y="179669"/>
                </a:lnTo>
                <a:lnTo>
                  <a:pt x="160045" y="189762"/>
                </a:lnTo>
                <a:lnTo>
                  <a:pt x="115642" y="216219"/>
                </a:lnTo>
                <a:lnTo>
                  <a:pt x="80581" y="219524"/>
                </a:lnTo>
                <a:lnTo>
                  <a:pt x="137868" y="219524"/>
                </a:lnTo>
                <a:lnTo>
                  <a:pt x="175075" y="187683"/>
                </a:lnTo>
                <a:lnTo>
                  <a:pt x="184335" y="145698"/>
                </a:lnTo>
                <a:lnTo>
                  <a:pt x="181351" y="134391"/>
                </a:lnTo>
                <a:lnTo>
                  <a:pt x="151236" y="103575"/>
                </a:lnTo>
                <a:lnTo>
                  <a:pt x="104363" y="87471"/>
                </a:lnTo>
                <a:lnTo>
                  <a:pt x="79780" y="81455"/>
                </a:lnTo>
                <a:lnTo>
                  <a:pt x="68101" y="78347"/>
                </a:lnTo>
                <a:lnTo>
                  <a:pt x="31460" y="61189"/>
                </a:lnTo>
                <a:lnTo>
                  <a:pt x="21751" y="38484"/>
                </a:lnTo>
                <a:lnTo>
                  <a:pt x="26834" y="29482"/>
                </a:lnTo>
                <a:lnTo>
                  <a:pt x="61398" y="11385"/>
                </a:lnTo>
                <a:lnTo>
                  <a:pt x="96883" y="8211"/>
                </a:lnTo>
                <a:lnTo>
                  <a:pt x="127794" y="8211"/>
                </a:lnTo>
                <a:lnTo>
                  <a:pt x="120175" y="5842"/>
                </a:lnTo>
                <a:lnTo>
                  <a:pt x="106520" y="2788"/>
                </a:lnTo>
                <a:lnTo>
                  <a:pt x="90805" y="657"/>
                </a:lnTo>
                <a:lnTo>
                  <a:pt x="73663" y="0"/>
                </a:lnTo>
                <a:close/>
              </a:path>
              <a:path w="184784" h="227329">
                <a:moveTo>
                  <a:pt x="127794" y="8211"/>
                </a:moveTo>
                <a:lnTo>
                  <a:pt x="96883" y="8211"/>
                </a:lnTo>
                <a:lnTo>
                  <a:pt x="111310" y="11623"/>
                </a:lnTo>
                <a:lnTo>
                  <a:pt x="123981" y="17196"/>
                </a:lnTo>
                <a:lnTo>
                  <a:pt x="134826" y="24645"/>
                </a:lnTo>
                <a:lnTo>
                  <a:pt x="143775" y="33683"/>
                </a:lnTo>
                <a:lnTo>
                  <a:pt x="150758" y="44027"/>
                </a:lnTo>
                <a:lnTo>
                  <a:pt x="155705" y="55389"/>
                </a:lnTo>
                <a:lnTo>
                  <a:pt x="164633" y="55389"/>
                </a:lnTo>
                <a:lnTo>
                  <a:pt x="164633" y="12599"/>
                </a:lnTo>
                <a:lnTo>
                  <a:pt x="139180" y="12599"/>
                </a:lnTo>
                <a:lnTo>
                  <a:pt x="131299" y="9302"/>
                </a:lnTo>
                <a:lnTo>
                  <a:pt x="127794" y="8211"/>
                </a:lnTo>
                <a:close/>
              </a:path>
              <a:path w="184784" h="227329">
                <a:moveTo>
                  <a:pt x="164633" y="4335"/>
                </a:moveTo>
                <a:lnTo>
                  <a:pt x="158256" y="4335"/>
                </a:lnTo>
                <a:lnTo>
                  <a:pt x="139180" y="12599"/>
                </a:lnTo>
                <a:lnTo>
                  <a:pt x="164633" y="12599"/>
                </a:lnTo>
                <a:lnTo>
                  <a:pt x="164633" y="4335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8700" y="6568592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08" y="0"/>
                </a:lnTo>
              </a:path>
            </a:pathLst>
          </a:custGeom>
          <a:ln w="8968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404" y="6361503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240"/>
                </a:lnTo>
              </a:path>
            </a:pathLst>
          </a:custGeom>
          <a:ln w="42118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8700" y="635764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08" y="0"/>
                </a:lnTo>
              </a:path>
            </a:pathLst>
          </a:custGeom>
          <a:ln w="8981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5460" y="6353792"/>
            <a:ext cx="255270" cy="223520"/>
          </a:xfrm>
          <a:custGeom>
            <a:avLst/>
            <a:gdLst/>
            <a:ahLst/>
            <a:cxnLst/>
            <a:rect l="l" t="t" r="r" b="b"/>
            <a:pathLst>
              <a:path w="255269" h="223520">
                <a:moveTo>
                  <a:pt x="96711" y="14447"/>
                </a:moveTo>
                <a:lnTo>
                  <a:pt x="48500" y="14447"/>
                </a:lnTo>
                <a:lnTo>
                  <a:pt x="210583" y="223474"/>
                </a:lnTo>
                <a:lnTo>
                  <a:pt x="222062" y="223474"/>
                </a:lnTo>
                <a:lnTo>
                  <a:pt x="222062" y="157973"/>
                </a:lnTo>
                <a:lnTo>
                  <a:pt x="208032" y="157973"/>
                </a:lnTo>
                <a:lnTo>
                  <a:pt x="96711" y="14447"/>
                </a:lnTo>
                <a:close/>
              </a:path>
              <a:path w="255269" h="223520">
                <a:moveTo>
                  <a:pt x="80403" y="210951"/>
                </a:moveTo>
                <a:lnTo>
                  <a:pt x="0" y="210951"/>
                </a:lnTo>
                <a:lnTo>
                  <a:pt x="0" y="218650"/>
                </a:lnTo>
                <a:lnTo>
                  <a:pt x="80403" y="218650"/>
                </a:lnTo>
                <a:lnTo>
                  <a:pt x="80403" y="210951"/>
                </a:lnTo>
                <a:close/>
              </a:path>
              <a:path w="255269" h="223520">
                <a:moveTo>
                  <a:pt x="85505" y="0"/>
                </a:moveTo>
                <a:lnTo>
                  <a:pt x="0" y="0"/>
                </a:lnTo>
                <a:lnTo>
                  <a:pt x="0" y="7711"/>
                </a:lnTo>
                <a:lnTo>
                  <a:pt x="34453" y="7711"/>
                </a:lnTo>
                <a:lnTo>
                  <a:pt x="34453" y="210951"/>
                </a:lnTo>
                <a:lnTo>
                  <a:pt x="47225" y="210951"/>
                </a:lnTo>
                <a:lnTo>
                  <a:pt x="47225" y="14447"/>
                </a:lnTo>
                <a:lnTo>
                  <a:pt x="96711" y="14447"/>
                </a:lnTo>
                <a:lnTo>
                  <a:pt x="85505" y="0"/>
                </a:lnTo>
                <a:close/>
              </a:path>
              <a:path w="255269" h="223520">
                <a:moveTo>
                  <a:pt x="222062" y="7711"/>
                </a:moveTo>
                <a:lnTo>
                  <a:pt x="209308" y="7711"/>
                </a:lnTo>
                <a:lnTo>
                  <a:pt x="209308" y="157973"/>
                </a:lnTo>
                <a:lnTo>
                  <a:pt x="222062" y="157973"/>
                </a:lnTo>
                <a:lnTo>
                  <a:pt x="222062" y="7711"/>
                </a:lnTo>
                <a:close/>
              </a:path>
              <a:path w="255269" h="223520">
                <a:moveTo>
                  <a:pt x="255257" y="0"/>
                </a:moveTo>
                <a:lnTo>
                  <a:pt x="174854" y="0"/>
                </a:lnTo>
                <a:lnTo>
                  <a:pt x="174854" y="7711"/>
                </a:lnTo>
                <a:lnTo>
                  <a:pt x="255257" y="7711"/>
                </a:lnTo>
                <a:lnTo>
                  <a:pt x="25525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7095" y="6350905"/>
            <a:ext cx="264160" cy="221615"/>
          </a:xfrm>
          <a:custGeom>
            <a:avLst/>
            <a:gdLst/>
            <a:ahLst/>
            <a:cxnLst/>
            <a:rect l="l" t="t" r="r" b="b"/>
            <a:pathLst>
              <a:path w="264159" h="221615">
                <a:moveTo>
                  <a:pt x="84229" y="213838"/>
                </a:moveTo>
                <a:lnTo>
                  <a:pt x="0" y="213838"/>
                </a:lnTo>
                <a:lnTo>
                  <a:pt x="0" y="221536"/>
                </a:lnTo>
                <a:lnTo>
                  <a:pt x="84229" y="221536"/>
                </a:lnTo>
                <a:lnTo>
                  <a:pt x="84229" y="213838"/>
                </a:lnTo>
                <a:close/>
              </a:path>
              <a:path w="264159" h="221615">
                <a:moveTo>
                  <a:pt x="264168" y="213838"/>
                </a:moveTo>
                <a:lnTo>
                  <a:pt x="154413" y="213838"/>
                </a:lnTo>
                <a:lnTo>
                  <a:pt x="154413" y="221536"/>
                </a:lnTo>
                <a:lnTo>
                  <a:pt x="264168" y="221536"/>
                </a:lnTo>
                <a:lnTo>
                  <a:pt x="264168" y="213838"/>
                </a:lnTo>
                <a:close/>
              </a:path>
              <a:path w="264159" h="221615">
                <a:moveTo>
                  <a:pt x="144209" y="0"/>
                </a:moveTo>
                <a:lnTo>
                  <a:pt x="127611" y="0"/>
                </a:lnTo>
                <a:lnTo>
                  <a:pt x="33178" y="213838"/>
                </a:lnTo>
                <a:lnTo>
                  <a:pt x="47208" y="213838"/>
                </a:lnTo>
                <a:lnTo>
                  <a:pt x="77852" y="141588"/>
                </a:lnTo>
                <a:lnTo>
                  <a:pt x="203358" y="141588"/>
                </a:lnTo>
                <a:lnTo>
                  <a:pt x="199740" y="132927"/>
                </a:lnTo>
                <a:lnTo>
                  <a:pt x="81679" y="132927"/>
                </a:lnTo>
                <a:lnTo>
                  <a:pt x="119959" y="44304"/>
                </a:lnTo>
                <a:lnTo>
                  <a:pt x="162718" y="44304"/>
                </a:lnTo>
                <a:lnTo>
                  <a:pt x="144209" y="0"/>
                </a:lnTo>
                <a:close/>
              </a:path>
              <a:path w="264159" h="221615">
                <a:moveTo>
                  <a:pt x="203358" y="141588"/>
                </a:moveTo>
                <a:lnTo>
                  <a:pt x="160807" y="141588"/>
                </a:lnTo>
                <a:lnTo>
                  <a:pt x="190159" y="213838"/>
                </a:lnTo>
                <a:lnTo>
                  <a:pt x="233541" y="213838"/>
                </a:lnTo>
                <a:lnTo>
                  <a:pt x="203358" y="141588"/>
                </a:lnTo>
                <a:close/>
              </a:path>
              <a:path w="264159" h="221615">
                <a:moveTo>
                  <a:pt x="162718" y="44304"/>
                </a:moveTo>
                <a:lnTo>
                  <a:pt x="119959" y="44304"/>
                </a:lnTo>
                <a:lnTo>
                  <a:pt x="155688" y="132927"/>
                </a:lnTo>
                <a:lnTo>
                  <a:pt x="199740" y="132927"/>
                </a:lnTo>
                <a:lnTo>
                  <a:pt x="162718" y="44304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19341" y="656859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6149" y="0"/>
                </a:lnTo>
              </a:path>
            </a:pathLst>
          </a:custGeom>
          <a:ln w="8968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77416" y="6361503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240"/>
                </a:lnTo>
              </a:path>
            </a:pathLst>
          </a:custGeom>
          <a:ln w="4337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9341" y="635764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6149" y="0"/>
                </a:lnTo>
              </a:path>
            </a:pathLst>
          </a:custGeom>
          <a:ln w="8981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0305" y="6442801"/>
            <a:ext cx="60325" cy="130175"/>
          </a:xfrm>
          <a:custGeom>
            <a:avLst/>
            <a:gdLst/>
            <a:ahLst/>
            <a:cxnLst/>
            <a:rect l="l" t="t" r="r" b="b"/>
            <a:pathLst>
              <a:path w="60325" h="130175">
                <a:moveTo>
                  <a:pt x="8773" y="0"/>
                </a:moveTo>
                <a:lnTo>
                  <a:pt x="0" y="129640"/>
                </a:lnTo>
                <a:lnTo>
                  <a:pt x="59982" y="129640"/>
                </a:lnTo>
                <a:lnTo>
                  <a:pt x="59982" y="35244"/>
                </a:lnTo>
                <a:lnTo>
                  <a:pt x="57441" y="25095"/>
                </a:lnTo>
                <a:lnTo>
                  <a:pt x="50310" y="16008"/>
                </a:lnTo>
                <a:lnTo>
                  <a:pt x="39330" y="8471"/>
                </a:lnTo>
                <a:lnTo>
                  <a:pt x="25237" y="2972"/>
                </a:lnTo>
                <a:lnTo>
                  <a:pt x="877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5603" y="6442414"/>
            <a:ext cx="60325" cy="130175"/>
          </a:xfrm>
          <a:custGeom>
            <a:avLst/>
            <a:gdLst/>
            <a:ahLst/>
            <a:cxnLst/>
            <a:rect l="l" t="t" r="r" b="b"/>
            <a:pathLst>
              <a:path w="60325" h="130175">
                <a:moveTo>
                  <a:pt x="59983" y="0"/>
                </a:moveTo>
                <a:lnTo>
                  <a:pt x="14655" y="12451"/>
                </a:lnTo>
                <a:lnTo>
                  <a:pt x="0" y="130027"/>
                </a:lnTo>
                <a:lnTo>
                  <a:pt x="59983" y="130027"/>
                </a:lnTo>
                <a:lnTo>
                  <a:pt x="5998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1787" y="6409900"/>
            <a:ext cx="38735" cy="35560"/>
          </a:xfrm>
          <a:custGeom>
            <a:avLst/>
            <a:gdLst/>
            <a:ahLst/>
            <a:cxnLst/>
            <a:rect l="l" t="t" r="r" b="b"/>
            <a:pathLst>
              <a:path w="38735" h="35560">
                <a:moveTo>
                  <a:pt x="2593" y="0"/>
                </a:moveTo>
                <a:lnTo>
                  <a:pt x="35365" y="35204"/>
                </a:lnTo>
                <a:lnTo>
                  <a:pt x="38499" y="35401"/>
                </a:lnTo>
                <a:lnTo>
                  <a:pt x="35791" y="23435"/>
                </a:lnTo>
                <a:lnTo>
                  <a:pt x="28285" y="13040"/>
                </a:lnTo>
                <a:lnTo>
                  <a:pt x="16909" y="4975"/>
                </a:lnTo>
                <a:lnTo>
                  <a:pt x="259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5603" y="6414961"/>
            <a:ext cx="45085" cy="30480"/>
          </a:xfrm>
          <a:custGeom>
            <a:avLst/>
            <a:gdLst/>
            <a:ahLst/>
            <a:cxnLst/>
            <a:rect l="l" t="t" r="r" b="b"/>
            <a:pathLst>
              <a:path w="45084" h="30479">
                <a:moveTo>
                  <a:pt x="30415" y="0"/>
                </a:moveTo>
                <a:lnTo>
                  <a:pt x="17852" y="3444"/>
                </a:lnTo>
                <a:lnTo>
                  <a:pt x="8031" y="10640"/>
                </a:lnTo>
                <a:lnTo>
                  <a:pt x="1812" y="20532"/>
                </a:lnTo>
                <a:lnTo>
                  <a:pt x="0" y="30340"/>
                </a:lnTo>
                <a:lnTo>
                  <a:pt x="15683" y="27682"/>
                </a:lnTo>
                <a:lnTo>
                  <a:pt x="29007" y="21460"/>
                </a:lnTo>
                <a:lnTo>
                  <a:pt x="39043" y="12435"/>
                </a:lnTo>
                <a:lnTo>
                  <a:pt x="44862" y="1363"/>
                </a:lnTo>
                <a:lnTo>
                  <a:pt x="3041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1783" y="6374267"/>
            <a:ext cx="38735" cy="35560"/>
          </a:xfrm>
          <a:custGeom>
            <a:avLst/>
            <a:gdLst/>
            <a:ahLst/>
            <a:cxnLst/>
            <a:rect l="l" t="t" r="r" b="b"/>
            <a:pathLst>
              <a:path w="38735" h="35560">
                <a:moveTo>
                  <a:pt x="2589" y="0"/>
                </a:moveTo>
                <a:lnTo>
                  <a:pt x="35383" y="35194"/>
                </a:lnTo>
                <a:lnTo>
                  <a:pt x="38504" y="35390"/>
                </a:lnTo>
                <a:lnTo>
                  <a:pt x="35794" y="23429"/>
                </a:lnTo>
                <a:lnTo>
                  <a:pt x="28286" y="13037"/>
                </a:lnTo>
                <a:lnTo>
                  <a:pt x="16908" y="4974"/>
                </a:lnTo>
                <a:lnTo>
                  <a:pt x="2589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5603" y="6379324"/>
            <a:ext cx="45085" cy="30480"/>
          </a:xfrm>
          <a:custGeom>
            <a:avLst/>
            <a:gdLst/>
            <a:ahLst/>
            <a:cxnLst/>
            <a:rect l="l" t="t" r="r" b="b"/>
            <a:pathLst>
              <a:path w="45084" h="30479">
                <a:moveTo>
                  <a:pt x="30413" y="0"/>
                </a:moveTo>
                <a:lnTo>
                  <a:pt x="17847" y="3448"/>
                </a:lnTo>
                <a:lnTo>
                  <a:pt x="8025" y="10648"/>
                </a:lnTo>
                <a:lnTo>
                  <a:pt x="1808" y="20541"/>
                </a:lnTo>
                <a:lnTo>
                  <a:pt x="0" y="30333"/>
                </a:lnTo>
                <a:lnTo>
                  <a:pt x="15685" y="27674"/>
                </a:lnTo>
                <a:lnTo>
                  <a:pt x="29011" y="21452"/>
                </a:lnTo>
                <a:lnTo>
                  <a:pt x="39046" y="12427"/>
                </a:lnTo>
                <a:lnTo>
                  <a:pt x="44863" y="1357"/>
                </a:lnTo>
                <a:lnTo>
                  <a:pt x="3041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5781" y="6341337"/>
            <a:ext cx="24765" cy="43815"/>
          </a:xfrm>
          <a:custGeom>
            <a:avLst/>
            <a:gdLst/>
            <a:ahLst/>
            <a:cxnLst/>
            <a:rect l="l" t="t" r="r" b="b"/>
            <a:pathLst>
              <a:path w="24764" h="43814">
                <a:moveTo>
                  <a:pt x="18661" y="0"/>
                </a:moveTo>
                <a:lnTo>
                  <a:pt x="6473" y="6041"/>
                </a:lnTo>
                <a:lnTo>
                  <a:pt x="373" y="14889"/>
                </a:lnTo>
                <a:lnTo>
                  <a:pt x="0" y="25254"/>
                </a:lnTo>
                <a:lnTo>
                  <a:pt x="4991" y="35850"/>
                </a:lnTo>
                <a:lnTo>
                  <a:pt x="12163" y="43274"/>
                </a:lnTo>
                <a:lnTo>
                  <a:pt x="20461" y="33233"/>
                </a:lnTo>
                <a:lnTo>
                  <a:pt x="24310" y="22056"/>
                </a:lnTo>
                <a:lnTo>
                  <a:pt x="23710" y="10669"/>
                </a:lnTo>
                <a:lnTo>
                  <a:pt x="1866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0305" y="6617716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185" y="0"/>
                </a:lnTo>
              </a:path>
            </a:pathLst>
          </a:custGeom>
          <a:ln w="12828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54024" y="1331975"/>
            <a:ext cx="10418064" cy="1702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82624" y="1176527"/>
            <a:ext cx="10059924" cy="4890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55520" y="1184147"/>
            <a:ext cx="7946135" cy="1103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55480" y="1184147"/>
            <a:ext cx="787907" cy="1103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11423" y="1813560"/>
            <a:ext cx="2843783" cy="940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03520" y="1813560"/>
            <a:ext cx="699515" cy="940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51347" y="1813560"/>
            <a:ext cx="3848100" cy="9403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47759" y="1813560"/>
            <a:ext cx="672083" cy="9403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79591" y="2331720"/>
            <a:ext cx="672084" cy="9403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0972" y="2891027"/>
            <a:ext cx="8170164" cy="667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57943" y="2891027"/>
            <a:ext cx="495300" cy="667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60052" y="2891027"/>
            <a:ext cx="1063752" cy="667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30611" y="2891027"/>
            <a:ext cx="478535" cy="667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55791" y="3256788"/>
            <a:ext cx="478536" cy="667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0244" y="3622547"/>
            <a:ext cx="10008108" cy="6675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30723" y="3988308"/>
            <a:ext cx="1063752" cy="6675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1284" y="3988308"/>
            <a:ext cx="495300" cy="667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03391" y="3988308"/>
            <a:ext cx="1469136" cy="667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79335" y="3988308"/>
            <a:ext cx="478535" cy="6675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553970" y="1411634"/>
            <a:ext cx="7179945" cy="105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i="1" spc="50" dirty="0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r>
              <a:rPr sz="4000" b="1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b="1" i="1" spc="-1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b="1" i="1" spc="-335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4000" b="1" i="1" spc="-4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4000" b="1" i="1" spc="-135" dirty="0">
                <a:solidFill>
                  <a:srgbClr val="FFFFFF"/>
                </a:solidFill>
                <a:latin typeface="Trebuchet MS"/>
                <a:cs typeface="Trebuchet MS"/>
              </a:rPr>
              <a:t>onmental</a:t>
            </a:r>
            <a:r>
              <a:rPr sz="4000" b="1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i="1" dirty="0">
                <a:solidFill>
                  <a:srgbClr val="FFFFFF"/>
                </a:solidFill>
                <a:latin typeface="Trebuchet MS"/>
                <a:cs typeface="Trebuchet MS"/>
              </a:rPr>
              <a:t>Outco</a:t>
            </a:r>
            <a:r>
              <a:rPr sz="4000" b="1" i="1" spc="-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4000" b="1" i="1" spc="-26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endParaRPr sz="40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sz="3400" b="1" i="1" spc="-130" dirty="0">
                <a:solidFill>
                  <a:srgbClr val="FFFFFF"/>
                </a:solidFill>
                <a:latin typeface="Trebuchet MS"/>
                <a:cs typeface="Trebuchet MS"/>
              </a:rPr>
              <a:t>Sinai</a:t>
            </a:r>
            <a:r>
              <a:rPr sz="3400" b="1" i="1" spc="-505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3400" b="1" i="1" spc="-3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400" b="1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1" i="1" spc="355" dirty="0">
                <a:solidFill>
                  <a:srgbClr val="FFFFFF"/>
                </a:solidFill>
                <a:latin typeface="Trebuchet MS"/>
                <a:cs typeface="Trebuchet MS"/>
              </a:rPr>
              <a:t>HUD</a:t>
            </a:r>
            <a:r>
              <a:rPr sz="3400" b="1" i="1" spc="-9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400" b="1" i="1" spc="-125" dirty="0">
                <a:solidFill>
                  <a:srgbClr val="FFFFFF"/>
                </a:solidFill>
                <a:latin typeface="Trebuchet MS"/>
                <a:cs typeface="Trebuchet MS"/>
              </a:rPr>
              <a:t>fun</a:t>
            </a:r>
            <a:r>
              <a:rPr sz="34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400" b="1" i="1" spc="-180" dirty="0">
                <a:solidFill>
                  <a:srgbClr val="FFFFFF"/>
                </a:solidFill>
                <a:latin typeface="Trebuchet MS"/>
                <a:cs typeface="Trebuchet MS"/>
              </a:rPr>
              <a:t>ed</a:t>
            </a:r>
            <a:r>
              <a:rPr sz="3400" b="1" i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1" i="1" spc="-204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400" b="1" i="1" spc="-2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400" b="1" i="1" spc="-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400" b="1" i="1" spc="-24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400" b="1" i="1" spc="-2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400" b="1" i="1" spc="-215" dirty="0">
                <a:solidFill>
                  <a:srgbClr val="FFFFFF"/>
                </a:solidFill>
                <a:latin typeface="Trebuchet MS"/>
                <a:cs typeface="Trebuchet MS"/>
              </a:rPr>
              <a:t>ams: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66519" y="3023992"/>
            <a:ext cx="9584690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  <a:tabLst>
                <a:tab pos="7091680" algn="l"/>
              </a:tabLst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8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105" dirty="0">
                <a:solidFill>
                  <a:srgbClr val="FFFFFF"/>
                </a:solidFill>
                <a:latin typeface="Arial"/>
                <a:cs typeface="Arial"/>
              </a:rPr>
              <a:t>(HCB</a:t>
            </a:r>
            <a:r>
              <a:rPr sz="2400" b="1" spc="130" dirty="0">
                <a:solidFill>
                  <a:srgbClr val="FFFFFF"/>
                </a:solidFill>
                <a:latin typeface="Arial"/>
                <a:cs typeface="Arial"/>
              </a:rPr>
              <a:t>T)</a:t>
            </a:r>
            <a:r>
              <a:rPr sz="2400" b="1" spc="8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Helping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Chic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2400" b="1" spc="-22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9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ts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b="1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Adu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lts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ea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Tahoma"/>
                <a:cs typeface="Tahoma"/>
              </a:rPr>
              <a:t>(HC</a:t>
            </a:r>
            <a:r>
              <a:rPr sz="2400" b="1" spc="12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ABT),</a:t>
            </a:r>
            <a:r>
              <a:rPr sz="2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1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70152" y="1596227"/>
            <a:ext cx="524319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Overvie</a:t>
            </a:r>
            <a:r>
              <a:rPr sz="4000" spc="-3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40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of</a:t>
            </a:r>
            <a:r>
              <a:rPr sz="40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Program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38732" y="2418472"/>
            <a:ext cx="8540750" cy="198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9204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3 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ear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rant;	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ember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2017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29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nspect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ons to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Ident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fy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lth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Ho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ues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12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lth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Ho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Inter</a:t>
            </a:r>
            <a:r>
              <a:rPr sz="2400" spc="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24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ons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ty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Atlanta</a:t>
            </a:r>
            <a:endParaRPr sz="2400">
              <a:latin typeface="Century Gothic"/>
              <a:cs typeface="Century Gothic"/>
            </a:endParaRPr>
          </a:p>
          <a:p>
            <a:pPr marR="3723004" algn="ctr">
              <a:lnSpc>
                <a:spcPct val="100000"/>
              </a:lnSpc>
            </a:pP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&amp;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12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Health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Home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ool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3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ro</a:t>
            </a:r>
            <a:r>
              <a:rPr sz="2400" spc="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10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Educat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treach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ents</a:t>
            </a:r>
            <a:endParaRPr sz="24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626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07" y="70103"/>
            <a:ext cx="7045452" cy="1563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HC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ina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sz="3600" b="1" spc="-4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4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omes: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Home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15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vi</a:t>
            </a:r>
            <a:r>
              <a:rPr sz="3600" b="1" spc="-7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onmenta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12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rigg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57054" y="6412929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55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3079" y="1546478"/>
            <a:ext cx="72028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al </a:t>
            </a:r>
            <a:r>
              <a:rPr sz="1600" b="1" spc="-15" dirty="0">
                <a:latin typeface="Calibri"/>
                <a:cs typeface="Calibri"/>
              </a:rPr>
              <a:t>Num</a:t>
            </a:r>
            <a:r>
              <a:rPr sz="1600" b="1" spc="-20" dirty="0">
                <a:latin typeface="Calibri"/>
                <a:cs typeface="Calibri"/>
              </a:rPr>
              <a:t>b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vi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m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9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ri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ss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epor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Ac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oss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seholds*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3079" y="5409438"/>
            <a:ext cx="32905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*Some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useh</a:t>
            </a:r>
            <a:r>
              <a:rPr sz="1100" dirty="0">
                <a:latin typeface="Calibri"/>
                <a:cs typeface="Calibri"/>
              </a:rPr>
              <a:t>ol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reported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usi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255964" y="1985645"/>
          <a:ext cx="7802880" cy="329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3177"/>
                <a:gridCol w="1670584"/>
                <a:gridCol w="895350"/>
                <a:gridCol w="1134203"/>
                <a:gridCol w="963265"/>
                <a:gridCol w="875855"/>
              </a:tblGrid>
              <a:tr h="591565">
                <a:tc gridSpan="2">
                  <a:txBody>
                    <a:bodyPr/>
                    <a:lstStyle/>
                    <a:p>
                      <a:pPr marL="708660">
                        <a:lnSpc>
                          <a:spcPct val="100000"/>
                        </a:lnSpc>
                        <a:tabLst>
                          <a:tab pos="3150870" algn="l"/>
                        </a:tabLst>
                      </a:pPr>
                      <a:r>
                        <a:rPr sz="1600" b="1" spc="-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ss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:	</a:t>
                      </a:r>
                      <a:r>
                        <a:rPr sz="1600" b="1" spc="-1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21334" marR="215900" indent="-280670">
                        <a:lnSpc>
                          <a:spcPct val="122000"/>
                        </a:lnSpc>
                        <a:tabLst>
                          <a:tab pos="622300" algn="l"/>
                          <a:tab pos="1262380" algn="l"/>
                          <a:tab pos="1805305" algn="l"/>
                        </a:tabLst>
                      </a:pPr>
                      <a:r>
                        <a:rPr sz="1600" b="1" u="sng" dirty="0">
                          <a:latin typeface="Calibri"/>
                          <a:cs typeface="Calibri"/>
                        </a:rPr>
                        <a:t> 		</a:t>
                      </a:r>
                      <a:r>
                        <a:rPr sz="1600" b="1" u="sng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u="sng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600" b="1" u="sng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u="sng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u="sng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u="sng" spc="-5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b="1" u="sng" dirty="0">
                          <a:latin typeface="Calibri"/>
                          <a:cs typeface="Calibri"/>
                        </a:rPr>
                        <a:t> 	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n	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5620" indent="-398145">
                        <a:lnSpc>
                          <a:spcPct val="122000"/>
                        </a:lnSpc>
                        <a:tabLst>
                          <a:tab pos="499745" algn="l"/>
                          <a:tab pos="1355725" algn="l"/>
                          <a:tab pos="1881505" algn="l"/>
                        </a:tabLst>
                      </a:pPr>
                      <a:r>
                        <a:rPr sz="1600" b="1" u="sng" dirty="0">
                          <a:latin typeface="Calibri"/>
                          <a:cs typeface="Calibri"/>
                        </a:rPr>
                        <a:t> 	Un</a:t>
                      </a:r>
                      <a:r>
                        <a:rPr sz="1600" b="1" u="sng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u="sng" spc="-5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600" b="1" u="sng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u="sng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u="sng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u="sng" spc="-5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b="1" u="sng" dirty="0">
                          <a:latin typeface="Calibri"/>
                          <a:cs typeface="Calibri"/>
                        </a:rPr>
                        <a:t> 	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 n	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813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rp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186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7383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97459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Hole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1869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9726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186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9749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9749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spc="-6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97497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Bugs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33%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6222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186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600" b="1" spc="-1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1869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72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62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86%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181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07" y="70103"/>
            <a:ext cx="7045452" cy="1563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HC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 Ou</a:t>
            </a:r>
            <a:r>
              <a:rPr sz="3600" b="1" spc="-5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4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omes: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Home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15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vi</a:t>
            </a:r>
            <a:r>
              <a:rPr sz="3600" b="1" spc="-7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onmenta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12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rigg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12594" y="1522983"/>
            <a:ext cx="774255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20" dirty="0">
                <a:latin typeface="Calibri"/>
                <a:cs typeface="Calibri"/>
              </a:rPr>
              <a:t>Hom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 as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bs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3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 a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Adult and</a:t>
            </a:r>
            <a:r>
              <a:rPr sz="1800" spc="-5" dirty="0">
                <a:latin typeface="Calibri"/>
                <a:cs typeface="Calibri"/>
              </a:rPr>
              <a:t> 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tici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n=107)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29001" y="2094102"/>
            <a:ext cx="7232396" cy="44590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330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3455" y="164592"/>
            <a:ext cx="8513064" cy="1197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9136" y="74676"/>
            <a:ext cx="7045452" cy="1563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6055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HC</a:t>
            </a:r>
            <a:r>
              <a:rPr sz="3600" b="1" spc="-32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600" b="1" spc="-30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T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sz="3600" b="1" spc="-4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omes:</a:t>
            </a:r>
            <a:endParaRPr sz="3600">
              <a:latin typeface="Cambria"/>
              <a:cs typeface="Cambria"/>
            </a:endParaRPr>
          </a:p>
          <a:p>
            <a:pPr marL="1456055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Home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3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15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vi</a:t>
            </a:r>
            <a:r>
              <a:rPr sz="3600" b="1" spc="-6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30" dirty="0">
                <a:solidFill>
                  <a:srgbClr val="FFFFFF"/>
                </a:solidFill>
                <a:latin typeface="Cambria"/>
                <a:cs typeface="Cambria"/>
              </a:rPr>
              <a:t>onmenta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6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12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rigge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2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34840" y="2220467"/>
            <a:ext cx="0" cy="4060190"/>
          </a:xfrm>
          <a:custGeom>
            <a:avLst/>
            <a:gdLst/>
            <a:ahLst/>
            <a:cxnLst/>
            <a:rect l="l" t="t" r="r" b="b"/>
            <a:pathLst>
              <a:path h="4060190">
                <a:moveTo>
                  <a:pt x="0" y="0"/>
                </a:moveTo>
                <a:lnTo>
                  <a:pt x="0" y="4059936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4735" y="2220467"/>
            <a:ext cx="0" cy="4060190"/>
          </a:xfrm>
          <a:custGeom>
            <a:avLst/>
            <a:gdLst/>
            <a:ahLst/>
            <a:cxnLst/>
            <a:rect l="l" t="t" r="r" b="b"/>
            <a:pathLst>
              <a:path h="4060190">
                <a:moveTo>
                  <a:pt x="0" y="0"/>
                </a:moveTo>
                <a:lnTo>
                  <a:pt x="0" y="4059936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4840" y="2625851"/>
            <a:ext cx="3740150" cy="1480185"/>
          </a:xfrm>
          <a:custGeom>
            <a:avLst/>
            <a:gdLst/>
            <a:ahLst/>
            <a:cxnLst/>
            <a:rect l="l" t="t" r="r" b="b"/>
            <a:pathLst>
              <a:path w="3740150" h="1480185">
                <a:moveTo>
                  <a:pt x="0" y="0"/>
                </a:moveTo>
                <a:lnTo>
                  <a:pt x="3739895" y="1479804"/>
                </a:lnTo>
              </a:path>
            </a:pathLst>
          </a:custGeom>
          <a:ln w="2743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0233" y="258222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90233" y="258222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1654" y="406203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31654" y="406203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34840" y="4791455"/>
            <a:ext cx="3740150" cy="388620"/>
          </a:xfrm>
          <a:custGeom>
            <a:avLst/>
            <a:gdLst/>
            <a:ahLst/>
            <a:cxnLst/>
            <a:rect l="l" t="t" r="r" b="b"/>
            <a:pathLst>
              <a:path w="3740150" h="388620">
                <a:moveTo>
                  <a:pt x="0" y="0"/>
                </a:moveTo>
                <a:lnTo>
                  <a:pt x="3739895" y="388620"/>
                </a:lnTo>
              </a:path>
            </a:pathLst>
          </a:custGeom>
          <a:ln w="27432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90233" y="474783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90233" y="4747831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1654" y="513492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1654" y="513492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34840" y="4178808"/>
            <a:ext cx="3740150" cy="315595"/>
          </a:xfrm>
          <a:custGeom>
            <a:avLst/>
            <a:gdLst/>
            <a:ahLst/>
            <a:cxnLst/>
            <a:rect l="l" t="t" r="r" b="b"/>
            <a:pathLst>
              <a:path w="3740150" h="315595">
                <a:moveTo>
                  <a:pt x="0" y="0"/>
                </a:moveTo>
                <a:lnTo>
                  <a:pt x="3739895" y="315468"/>
                </a:lnTo>
              </a:path>
            </a:pathLst>
          </a:custGeom>
          <a:ln w="27432">
            <a:solidFill>
              <a:srgbClr val="3E6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0233" y="4133659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3E6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90233" y="4133659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5">
            <a:solidFill>
              <a:srgbClr val="3E6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31654" y="444912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3E6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31654" y="444912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5">
            <a:solidFill>
              <a:srgbClr val="3E6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34840" y="4881371"/>
            <a:ext cx="3740150" cy="73660"/>
          </a:xfrm>
          <a:custGeom>
            <a:avLst/>
            <a:gdLst/>
            <a:ahLst/>
            <a:cxnLst/>
            <a:rect l="l" t="t" r="r" b="b"/>
            <a:pathLst>
              <a:path w="3740150" h="73660">
                <a:moveTo>
                  <a:pt x="0" y="73151"/>
                </a:moveTo>
                <a:lnTo>
                  <a:pt x="3739895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90233" y="4909375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90233" y="4909375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31654" y="483774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1654" y="4837747"/>
            <a:ext cx="87630" cy="8636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87277" y="43624"/>
                </a:moveTo>
                <a:lnTo>
                  <a:pt x="84951" y="57794"/>
                </a:lnTo>
                <a:lnTo>
                  <a:pt x="78485" y="70064"/>
                </a:lnTo>
                <a:lnTo>
                  <a:pt x="68644" y="79667"/>
                </a:lnTo>
                <a:lnTo>
                  <a:pt x="56197" y="85836"/>
                </a:lnTo>
                <a:lnTo>
                  <a:pt x="38376" y="85005"/>
                </a:lnTo>
                <a:lnTo>
                  <a:pt x="23780" y="80811"/>
                </a:lnTo>
                <a:lnTo>
                  <a:pt x="12475" y="73785"/>
                </a:lnTo>
                <a:lnTo>
                  <a:pt x="4527" y="64458"/>
                </a:lnTo>
                <a:lnTo>
                  <a:pt x="0" y="53361"/>
                </a:lnTo>
                <a:lnTo>
                  <a:pt x="1342" y="36333"/>
                </a:lnTo>
                <a:lnTo>
                  <a:pt x="6190" y="22289"/>
                </a:lnTo>
                <a:lnTo>
                  <a:pt x="13970" y="11423"/>
                </a:lnTo>
                <a:lnTo>
                  <a:pt x="24106" y="3929"/>
                </a:lnTo>
                <a:lnTo>
                  <a:pt x="36023" y="0"/>
                </a:lnTo>
                <a:lnTo>
                  <a:pt x="52358" y="1706"/>
                </a:lnTo>
                <a:lnTo>
                  <a:pt x="83591" y="26218"/>
                </a:lnTo>
                <a:lnTo>
                  <a:pt x="87277" y="43624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284209" y="4021226"/>
            <a:ext cx="47307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1F487C"/>
                </a:solidFill>
                <a:latin typeface="Calibri"/>
                <a:cs typeface="Calibri"/>
              </a:rPr>
              <a:t>24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84209" y="4797425"/>
            <a:ext cx="47244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15.5%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b="1" spc="-5" dirty="0">
                <a:solidFill>
                  <a:srgbClr val="548ED4"/>
                </a:solidFill>
                <a:latin typeface="Calibri"/>
                <a:cs typeface="Calibri"/>
              </a:rPr>
              <a:t>12.2%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84209" y="4409440"/>
            <a:ext cx="4724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E6DA7"/>
                </a:solidFill>
                <a:latin typeface="Calibri"/>
                <a:cs typeface="Calibri"/>
              </a:rPr>
              <a:t>19.8%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21022" y="6417513"/>
            <a:ext cx="6299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aseli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17611" y="6417513"/>
            <a:ext cx="71691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6 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th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74570" y="1599183"/>
            <a:ext cx="640334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ipa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h</a:t>
            </a:r>
            <a:r>
              <a:rPr sz="1800" spc="-2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onm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nta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ba</a:t>
            </a:r>
            <a:r>
              <a:rPr sz="1800" dirty="0">
                <a:latin typeface="Calibri"/>
                <a:cs typeface="Calibri"/>
              </a:rPr>
              <a:t>sel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fte</a:t>
            </a:r>
            <a:r>
              <a:rPr sz="1800" dirty="0">
                <a:latin typeface="Calibri"/>
                <a:cs typeface="Calibri"/>
              </a:rPr>
              <a:t>r 6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months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500">
              <a:latin typeface="Times New Roman"/>
              <a:cs typeface="Times New Roman"/>
            </a:endParaRPr>
          </a:p>
          <a:p>
            <a:pPr marL="871855">
              <a:lnSpc>
                <a:spcPct val="100000"/>
              </a:lnSpc>
            </a:pP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Roa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ch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14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70986" y="4104894"/>
            <a:ext cx="11893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3E6DA7"/>
                </a:solidFill>
                <a:latin typeface="Calibri"/>
                <a:cs typeface="Calibri"/>
              </a:rPr>
              <a:t>Mois</a:t>
            </a:r>
            <a:r>
              <a:rPr sz="1400" b="1" spc="5" dirty="0">
                <a:solidFill>
                  <a:srgbClr val="3E6DA7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3E6DA7"/>
                </a:solidFill>
                <a:latin typeface="Calibri"/>
                <a:cs typeface="Calibri"/>
              </a:rPr>
              <a:t>u</a:t>
            </a:r>
            <a:r>
              <a:rPr sz="1400" b="1" spc="5" dirty="0">
                <a:solidFill>
                  <a:srgbClr val="3E6DA7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3E6DA7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3E6DA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E6DA7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3E6DA7"/>
                </a:solidFill>
                <a:latin typeface="Calibri"/>
                <a:cs typeface="Calibri"/>
              </a:rPr>
              <a:t>3</a:t>
            </a:r>
            <a:r>
              <a:rPr sz="1400" b="1" spc="-5" dirty="0">
                <a:solidFill>
                  <a:srgbClr val="3E6DA7"/>
                </a:solidFill>
                <a:latin typeface="Calibri"/>
                <a:cs typeface="Calibri"/>
              </a:rPr>
              <a:t>.3</a:t>
            </a:r>
            <a:r>
              <a:rPr sz="1400" b="1" dirty="0">
                <a:solidFill>
                  <a:srgbClr val="3E6DA7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39567" y="4638675"/>
            <a:ext cx="112014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48ED4"/>
                </a:solidFill>
                <a:latin typeface="Calibri"/>
                <a:cs typeface="Calibri"/>
              </a:rPr>
              <a:t>Rod</a:t>
            </a:r>
            <a:r>
              <a:rPr sz="1400" b="1" spc="-5" dirty="0">
                <a:solidFill>
                  <a:srgbClr val="548ED4"/>
                </a:solidFill>
                <a:latin typeface="Calibri"/>
                <a:cs typeface="Calibri"/>
              </a:rPr>
              <a:t>en</a:t>
            </a:r>
            <a:r>
              <a:rPr sz="1400" b="1" spc="5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548ED4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8ED4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srgbClr val="548ED4"/>
                </a:solidFill>
                <a:latin typeface="Calibri"/>
                <a:cs typeface="Calibri"/>
              </a:rPr>
              <a:t>6</a:t>
            </a:r>
            <a:r>
              <a:rPr sz="1400" b="1" spc="-5" dirty="0">
                <a:solidFill>
                  <a:srgbClr val="548ED4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548ED4"/>
                </a:solidFill>
                <a:latin typeface="Calibri"/>
                <a:cs typeface="Calibri"/>
              </a:rPr>
              <a:t>5</a:t>
            </a:r>
            <a:r>
              <a:rPr sz="1400" b="1" dirty="0">
                <a:solidFill>
                  <a:srgbClr val="548ED4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230504">
              <a:lnSpc>
                <a:spcPct val="100000"/>
              </a:lnSpc>
              <a:spcBef>
                <a:spcPts val="720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Mold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606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07" y="70103"/>
            <a:ext cx="7045452" cy="1563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HC</a:t>
            </a:r>
            <a:r>
              <a:rPr sz="3600" b="1" spc="-31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 Ou</a:t>
            </a:r>
            <a:r>
              <a:rPr sz="3600" b="1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4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omes: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Home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15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vi</a:t>
            </a:r>
            <a:r>
              <a:rPr sz="3600" b="1" spc="-7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onmenta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12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rigg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rs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95600" y="2057400"/>
            <a:ext cx="6806692" cy="426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30754" y="1553463"/>
            <a:ext cx="672020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f </a:t>
            </a:r>
            <a:r>
              <a:rPr sz="1800" spc="-20" dirty="0">
                <a:solidFill>
                  <a:srgbClr val="131212"/>
                </a:solidFill>
                <a:latin typeface="Calibri"/>
                <a:cs typeface="Calibri"/>
              </a:rPr>
              <a:t>Hom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1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1800" spc="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1800" spc="-2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s as </a:t>
            </a:r>
            <a:r>
              <a:rPr sz="180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18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by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ar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ipan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 Ba</a:t>
            </a:r>
            <a:r>
              <a:rPr sz="1800" spc="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el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mo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ths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131212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o the 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18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31212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131212"/>
                </a:solidFill>
                <a:latin typeface="Calibri"/>
                <a:cs typeface="Calibri"/>
              </a:rPr>
              <a:t>n=116)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304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07" y="70103"/>
            <a:ext cx="7534656" cy="1563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HC</a:t>
            </a:r>
            <a:r>
              <a:rPr sz="3600" b="1" spc="-31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3600" b="1" spc="-25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3600" b="1" spc="-5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3600" b="1" spc="-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minar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3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sz="3600" b="1" spc="-4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3600" b="1" spc="-4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omes: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Qualit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3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f</a:t>
            </a:r>
            <a:r>
              <a:rPr sz="36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mbria"/>
                <a:cs typeface="Cambria"/>
              </a:rPr>
              <a:t>Life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20567" y="3576828"/>
            <a:ext cx="535305" cy="2047239"/>
          </a:xfrm>
          <a:custGeom>
            <a:avLst/>
            <a:gdLst/>
            <a:ahLst/>
            <a:cxnLst/>
            <a:rect l="l" t="t" r="r" b="b"/>
            <a:pathLst>
              <a:path w="535304" h="2047239">
                <a:moveTo>
                  <a:pt x="534923" y="0"/>
                </a:moveTo>
                <a:lnTo>
                  <a:pt x="0" y="0"/>
                </a:lnTo>
                <a:lnTo>
                  <a:pt x="0" y="2046732"/>
                </a:lnTo>
                <a:lnTo>
                  <a:pt x="534923" y="2046732"/>
                </a:lnTo>
                <a:lnTo>
                  <a:pt x="534923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4276" y="3284220"/>
            <a:ext cx="536575" cy="2339340"/>
          </a:xfrm>
          <a:custGeom>
            <a:avLst/>
            <a:gdLst/>
            <a:ahLst/>
            <a:cxnLst/>
            <a:rect l="l" t="t" r="r" b="b"/>
            <a:pathLst>
              <a:path w="536575" h="2339340">
                <a:moveTo>
                  <a:pt x="536448" y="0"/>
                </a:moveTo>
                <a:lnTo>
                  <a:pt x="0" y="0"/>
                </a:lnTo>
                <a:lnTo>
                  <a:pt x="0" y="2339340"/>
                </a:lnTo>
                <a:lnTo>
                  <a:pt x="536448" y="2339340"/>
                </a:lnTo>
                <a:lnTo>
                  <a:pt x="536448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7984" y="3284220"/>
            <a:ext cx="536575" cy="2339340"/>
          </a:xfrm>
          <a:custGeom>
            <a:avLst/>
            <a:gdLst/>
            <a:ahLst/>
            <a:cxnLst/>
            <a:rect l="l" t="t" r="r" b="b"/>
            <a:pathLst>
              <a:path w="536575" h="2339340">
                <a:moveTo>
                  <a:pt x="536447" y="0"/>
                </a:moveTo>
                <a:lnTo>
                  <a:pt x="0" y="0"/>
                </a:lnTo>
                <a:lnTo>
                  <a:pt x="0" y="2339340"/>
                </a:lnTo>
                <a:lnTo>
                  <a:pt x="536447" y="2339340"/>
                </a:lnTo>
                <a:lnTo>
                  <a:pt x="536447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43216" y="3459479"/>
            <a:ext cx="535305" cy="2164080"/>
          </a:xfrm>
          <a:custGeom>
            <a:avLst/>
            <a:gdLst/>
            <a:ahLst/>
            <a:cxnLst/>
            <a:rect l="l" t="t" r="r" b="b"/>
            <a:pathLst>
              <a:path w="535304" h="2164079">
                <a:moveTo>
                  <a:pt x="534924" y="0"/>
                </a:moveTo>
                <a:lnTo>
                  <a:pt x="0" y="0"/>
                </a:lnTo>
                <a:lnTo>
                  <a:pt x="0" y="2164080"/>
                </a:lnTo>
                <a:lnTo>
                  <a:pt x="534924" y="2164080"/>
                </a:lnTo>
                <a:lnTo>
                  <a:pt x="534924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6923" y="3401567"/>
            <a:ext cx="536575" cy="2222500"/>
          </a:xfrm>
          <a:custGeom>
            <a:avLst/>
            <a:gdLst/>
            <a:ahLst/>
            <a:cxnLst/>
            <a:rect l="l" t="t" r="r" b="b"/>
            <a:pathLst>
              <a:path w="536575" h="2222500">
                <a:moveTo>
                  <a:pt x="536448" y="0"/>
                </a:moveTo>
                <a:lnTo>
                  <a:pt x="0" y="0"/>
                </a:lnTo>
                <a:lnTo>
                  <a:pt x="0" y="2221992"/>
                </a:lnTo>
                <a:lnTo>
                  <a:pt x="536448" y="2221992"/>
                </a:lnTo>
                <a:lnTo>
                  <a:pt x="536448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5491" y="3051048"/>
            <a:ext cx="536575" cy="2573020"/>
          </a:xfrm>
          <a:custGeom>
            <a:avLst/>
            <a:gdLst/>
            <a:ahLst/>
            <a:cxnLst/>
            <a:rect l="l" t="t" r="r" b="b"/>
            <a:pathLst>
              <a:path w="536575" h="2573020">
                <a:moveTo>
                  <a:pt x="536448" y="0"/>
                </a:moveTo>
                <a:lnTo>
                  <a:pt x="0" y="0"/>
                </a:lnTo>
                <a:lnTo>
                  <a:pt x="0" y="2572512"/>
                </a:lnTo>
                <a:lnTo>
                  <a:pt x="536448" y="2572512"/>
                </a:lnTo>
                <a:lnTo>
                  <a:pt x="536448" y="0"/>
                </a:lnTo>
                <a:close/>
              </a:path>
            </a:pathLst>
          </a:custGeom>
          <a:solidFill>
            <a:srgbClr val="85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30723" y="2933700"/>
            <a:ext cx="536575" cy="2689860"/>
          </a:xfrm>
          <a:custGeom>
            <a:avLst/>
            <a:gdLst/>
            <a:ahLst/>
            <a:cxnLst/>
            <a:rect l="l" t="t" r="r" b="b"/>
            <a:pathLst>
              <a:path w="536575" h="2689860">
                <a:moveTo>
                  <a:pt x="536448" y="0"/>
                </a:moveTo>
                <a:lnTo>
                  <a:pt x="0" y="0"/>
                </a:lnTo>
                <a:lnTo>
                  <a:pt x="0" y="2689860"/>
                </a:lnTo>
                <a:lnTo>
                  <a:pt x="536448" y="2689860"/>
                </a:lnTo>
                <a:lnTo>
                  <a:pt x="536448" y="0"/>
                </a:lnTo>
                <a:close/>
              </a:path>
            </a:pathLst>
          </a:custGeom>
          <a:solidFill>
            <a:srgbClr val="85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04431" y="2641092"/>
            <a:ext cx="536575" cy="2982595"/>
          </a:xfrm>
          <a:custGeom>
            <a:avLst/>
            <a:gdLst/>
            <a:ahLst/>
            <a:cxnLst/>
            <a:rect l="l" t="t" r="r" b="b"/>
            <a:pathLst>
              <a:path w="536575" h="2982595">
                <a:moveTo>
                  <a:pt x="536448" y="0"/>
                </a:moveTo>
                <a:lnTo>
                  <a:pt x="0" y="0"/>
                </a:lnTo>
                <a:lnTo>
                  <a:pt x="0" y="2982468"/>
                </a:lnTo>
                <a:lnTo>
                  <a:pt x="536448" y="2982468"/>
                </a:lnTo>
                <a:lnTo>
                  <a:pt x="536448" y="0"/>
                </a:lnTo>
                <a:close/>
              </a:path>
            </a:pathLst>
          </a:custGeom>
          <a:solidFill>
            <a:srgbClr val="85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78140" y="2875788"/>
            <a:ext cx="536575" cy="2748280"/>
          </a:xfrm>
          <a:custGeom>
            <a:avLst/>
            <a:gdLst/>
            <a:ahLst/>
            <a:cxnLst/>
            <a:rect l="l" t="t" r="r" b="b"/>
            <a:pathLst>
              <a:path w="536575" h="2748279">
                <a:moveTo>
                  <a:pt x="536448" y="0"/>
                </a:moveTo>
                <a:lnTo>
                  <a:pt x="0" y="0"/>
                </a:lnTo>
                <a:lnTo>
                  <a:pt x="0" y="2747772"/>
                </a:lnTo>
                <a:lnTo>
                  <a:pt x="536448" y="2747772"/>
                </a:lnTo>
                <a:lnTo>
                  <a:pt x="536448" y="0"/>
                </a:lnTo>
                <a:close/>
              </a:path>
            </a:pathLst>
          </a:custGeom>
          <a:solidFill>
            <a:srgbClr val="85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53371" y="2875788"/>
            <a:ext cx="535305" cy="2748280"/>
          </a:xfrm>
          <a:custGeom>
            <a:avLst/>
            <a:gdLst/>
            <a:ahLst/>
            <a:cxnLst/>
            <a:rect l="l" t="t" r="r" b="b"/>
            <a:pathLst>
              <a:path w="535304" h="2748279">
                <a:moveTo>
                  <a:pt x="534924" y="0"/>
                </a:moveTo>
                <a:lnTo>
                  <a:pt x="0" y="0"/>
                </a:lnTo>
                <a:lnTo>
                  <a:pt x="0" y="2747772"/>
                </a:lnTo>
                <a:lnTo>
                  <a:pt x="534924" y="2747772"/>
                </a:lnTo>
                <a:lnTo>
                  <a:pt x="534924" y="0"/>
                </a:lnTo>
                <a:close/>
              </a:path>
            </a:pathLst>
          </a:custGeom>
          <a:solidFill>
            <a:srgbClr val="85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9400" y="5623559"/>
            <a:ext cx="7370445" cy="0"/>
          </a:xfrm>
          <a:custGeom>
            <a:avLst/>
            <a:gdLst/>
            <a:ahLst/>
            <a:cxnLst/>
            <a:rect l="l" t="t" r="r" b="b"/>
            <a:pathLst>
              <a:path w="7370445">
                <a:moveTo>
                  <a:pt x="0" y="0"/>
                </a:moveTo>
                <a:lnTo>
                  <a:pt x="73700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9400" y="56235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93108" y="56235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66815" y="56235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42047" y="56235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15756" y="56235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89464" y="56235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050794" y="5760669"/>
            <a:ext cx="6939280" cy="895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ct val="100000"/>
              </a:lnSpc>
              <a:tabLst>
                <a:tab pos="1405890" algn="l"/>
                <a:tab pos="2754630" algn="l"/>
                <a:tab pos="5880100" algn="l"/>
              </a:tabLst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ms</a:t>
            </a:r>
            <a:r>
              <a:rPr sz="1400" dirty="0">
                <a:latin typeface="Calibri"/>
                <a:cs typeface="Calibri"/>
              </a:rPr>
              <a:t>*	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l*	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ity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tio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*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oti</a:t>
            </a:r>
            <a:r>
              <a:rPr sz="1400" spc="-10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5" dirty="0">
                <a:latin typeface="Calibri"/>
                <a:cs typeface="Calibri"/>
              </a:rPr>
              <a:t> Fun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n*	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ver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ore*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ally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signifi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nc</a:t>
            </a:r>
            <a:r>
              <a:rPr sz="1400" dirty="0">
                <a:latin typeface="Calibri"/>
                <a:cs typeface="Calibri"/>
              </a:rPr>
              <a:t>e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&lt;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.0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x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signe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k </a:t>
            </a: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dirty="0">
                <a:latin typeface="Calibri"/>
                <a:cs typeface="Calibri"/>
              </a:rPr>
              <a:t>n-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tric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t. 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0.5</a:t>
            </a:r>
            <a:r>
              <a:rPr sz="1400" spc="-10" dirty="0">
                <a:latin typeface="Calibri"/>
                <a:cs typeface="Calibri"/>
              </a:rPr>
              <a:t> 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 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 also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lini</a:t>
            </a:r>
            <a:r>
              <a:rPr sz="1400" spc="-2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ally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signifi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63061" y="3326129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3.5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37659" y="3033902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12002" y="3033902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4.0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86218" y="3209163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3.7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60560" y="3150616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3.8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99128" y="2799714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4.4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73726" y="2682748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4.6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96755" y="2624201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4.7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81471" y="2196083"/>
            <a:ext cx="166370" cy="167640"/>
          </a:xfrm>
          <a:custGeom>
            <a:avLst/>
            <a:gdLst/>
            <a:ahLst/>
            <a:cxnLst/>
            <a:rect l="l" t="t" r="r" b="b"/>
            <a:pathLst>
              <a:path w="166370" h="167639">
                <a:moveTo>
                  <a:pt x="0" y="167639"/>
                </a:moveTo>
                <a:lnTo>
                  <a:pt x="166115" y="167639"/>
                </a:lnTo>
                <a:lnTo>
                  <a:pt x="16611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21423" y="219608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167639"/>
                </a:moveTo>
                <a:lnTo>
                  <a:pt x="167640" y="167639"/>
                </a:lnTo>
                <a:lnTo>
                  <a:pt x="16764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85A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593594" y="1599183"/>
            <a:ext cx="761365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thma-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Qua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10" dirty="0">
                <a:latin typeface="Calibri"/>
                <a:cs typeface="Calibri"/>
              </a:rPr>
              <a:t>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 Ba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75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el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Mo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ths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n=58)</a:t>
            </a:r>
            <a:endParaRPr sz="1800">
              <a:latin typeface="Calibri"/>
              <a:cs typeface="Calibri"/>
            </a:endParaRPr>
          </a:p>
          <a:p>
            <a:pPr marL="572770" algn="ctr">
              <a:lnSpc>
                <a:spcPts val="1850"/>
              </a:lnSpc>
              <a:spcBef>
                <a:spcPts val="229"/>
              </a:spcBef>
              <a:tabLst>
                <a:tab pos="1713230" algn="l"/>
              </a:tabLst>
            </a:pPr>
            <a:r>
              <a:rPr sz="1600" spc="-15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asel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12M</a:t>
            </a:r>
            <a:endParaRPr sz="1600">
              <a:latin typeface="Calibri"/>
              <a:cs typeface="Calibri"/>
            </a:endParaRPr>
          </a:p>
          <a:p>
            <a:pPr marL="746125" algn="ctr">
              <a:lnSpc>
                <a:spcPts val="1610"/>
              </a:lnSpc>
            </a:pP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.1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22411" y="2624201"/>
            <a:ext cx="2514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4.7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551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19" y="448055"/>
            <a:ext cx="9366504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230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Sina</a:t>
            </a:r>
            <a:r>
              <a:rPr sz="4000" b="1" spc="-1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hma</a:t>
            </a:r>
            <a:r>
              <a:rPr sz="4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Initiat</a:t>
            </a:r>
            <a:r>
              <a:rPr sz="4000" b="1" spc="-1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4000" b="1" spc="-13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es:</a:t>
            </a:r>
            <a:r>
              <a:rPr sz="4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10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4000" b="1" spc="-9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4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Lessons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8754" y="1505362"/>
            <a:ext cx="7998459" cy="449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ts val="2305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400" spc="-11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 immensel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ti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e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ablishing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tionshi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  <a:p>
            <a:pPr marL="243840">
              <a:lnSpc>
                <a:spcPts val="2305"/>
              </a:lnSpc>
            </a:pP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tru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the </a:t>
            </a:r>
            <a:r>
              <a:rPr sz="2400" spc="-5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amilies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se</a:t>
            </a:r>
            <a:r>
              <a:rPr sz="2400" spc="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43840" marR="647065" indent="-231140">
              <a:lnSpc>
                <a:spcPct val="600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spc="-15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ru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 is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90" dirty="0">
                <a:solidFill>
                  <a:srgbClr val="131212"/>
                </a:solidFill>
                <a:latin typeface="Calibri"/>
                <a:cs typeface="Calibri"/>
              </a:rPr>
              <a:t>k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ey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400" spc="-5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 C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400" spc="-105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able</a:t>
            </a:r>
            <a:r>
              <a:rPr sz="24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onduc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home 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vi</a:t>
            </a:r>
            <a:r>
              <a:rPr sz="2400" spc="-5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onme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assessme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243840" indent="-231140">
              <a:lnSpc>
                <a:spcPts val="2305"/>
              </a:lnSpc>
              <a:spcBef>
                <a:spcPts val="153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CH</a:t>
            </a:r>
            <a:r>
              <a:rPr sz="2400" spc="-8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 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ti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se</a:t>
            </a:r>
            <a:r>
              <a:rPr sz="2400" spc="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vi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g as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liais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b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amilies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243840">
              <a:lnSpc>
                <a:spcPts val="2305"/>
              </a:lnSpc>
            </a:pP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mana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eme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ompanies,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landlo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ds, 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ena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8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45" dirty="0">
                <a:solidFill>
                  <a:srgbClr val="131212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ani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243840" indent="-231140">
              <a:lnSpc>
                <a:spcPts val="2635"/>
              </a:lnSpc>
              <a:spcBef>
                <a:spcPts val="172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Consi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e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idenc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f imp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ol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1914"/>
              </a:lnSpc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thma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its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ho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pi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dec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5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0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80%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1920"/>
              </a:lnSpc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edu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tions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ym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equency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1920"/>
              </a:lnSpc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eas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d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q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ty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5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160"/>
              </a:lnSpc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edu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hom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onme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0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2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243840" indent="-231140">
              <a:lnSpc>
                <a:spcPts val="2635"/>
              </a:lnSpc>
              <a:spcBef>
                <a:spcPts val="1350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app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oac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as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oci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131212"/>
                </a:solidFill>
                <a:latin typeface="Calibri"/>
                <a:cs typeface="Calibri"/>
              </a:rPr>
              <a:t>ed 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signifi</a:t>
            </a:r>
            <a:r>
              <a:rPr sz="24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131212"/>
                </a:solidFill>
                <a:latin typeface="Calibri"/>
                <a:cs typeface="Calibri"/>
              </a:rPr>
              <a:t>-s</a:t>
            </a:r>
            <a:r>
              <a:rPr sz="2400" spc="-4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31212"/>
                </a:solidFill>
                <a:latin typeface="Calibri"/>
                <a:cs typeface="Calibri"/>
              </a:rPr>
              <a:t>vings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155"/>
              </a:lnSpc>
              <a:buClr>
                <a:srgbClr val="0069AA"/>
              </a:buClr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$3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$8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ed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pe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dol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pe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60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906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61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2800" y="3436111"/>
            <a:ext cx="5253355" cy="3421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227" y="160020"/>
            <a:ext cx="11632692" cy="1197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41019"/>
            <a:ext cx="9460992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69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“</a:t>
            </a:r>
            <a:r>
              <a:rPr sz="4000" b="1" spc="-37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ea</a:t>
            </a:r>
            <a:r>
              <a:rPr sz="4000" b="1" spc="-170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4000" b="1" spc="-13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5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4000" b="1" spc="-10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es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t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he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4000" b="1" spc="-8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4000" b="1" spc="-30" dirty="0">
                <a:solidFill>
                  <a:srgbClr val="FFFFFF"/>
                </a:solidFill>
                <a:latin typeface="Cambria"/>
                <a:cs typeface="Cambria"/>
              </a:rPr>
              <a:t>eam</a:t>
            </a:r>
            <a:r>
              <a:rPr sz="4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b="1" spc="-13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k</a:t>
            </a:r>
            <a:r>
              <a:rPr sz="4000" b="1" spc="-355" dirty="0">
                <a:solidFill>
                  <a:srgbClr val="FFFFFF"/>
                </a:solidFill>
                <a:latin typeface="Cambria"/>
                <a:cs typeface="Cambria"/>
              </a:rPr>
              <a:t>…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”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15200" y="4162667"/>
            <a:ext cx="3352800" cy="26953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4000" y="1600200"/>
            <a:ext cx="3165475" cy="2110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4000" y="3536729"/>
            <a:ext cx="2743200" cy="3321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8200" y="1600200"/>
            <a:ext cx="6019800" cy="27465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7600" y="3449054"/>
            <a:ext cx="5253355" cy="34089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8800" y="1613153"/>
            <a:ext cx="3165475" cy="2110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8800" y="3549672"/>
            <a:ext cx="2743200" cy="33083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3000" y="1613153"/>
            <a:ext cx="6019800" cy="27465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000" y="3581400"/>
            <a:ext cx="3733800" cy="32765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5800" y="4038598"/>
            <a:ext cx="3505200" cy="2819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4000" y="1524000"/>
            <a:ext cx="4648200" cy="2514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4800" y="4114800"/>
            <a:ext cx="2743200" cy="27431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72200" y="1524000"/>
            <a:ext cx="4495800" cy="2743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583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35700"/>
            <a:ext cx="12192000" cy="85090"/>
          </a:xfrm>
          <a:custGeom>
            <a:avLst/>
            <a:gdLst/>
            <a:ahLst/>
            <a:cxnLst/>
            <a:rect l="l" t="t" r="r" b="b"/>
            <a:pathLst>
              <a:path w="12192000" h="85090">
                <a:moveTo>
                  <a:pt x="0" y="84667"/>
                </a:moveTo>
                <a:lnTo>
                  <a:pt x="12192000" y="84667"/>
                </a:lnTo>
                <a:lnTo>
                  <a:pt x="12192000" y="0"/>
                </a:lnTo>
                <a:lnTo>
                  <a:pt x="0" y="0"/>
                </a:lnTo>
                <a:lnTo>
                  <a:pt x="0" y="84667"/>
                </a:lnTo>
                <a:close/>
              </a:path>
            </a:pathLst>
          </a:custGeom>
          <a:solidFill>
            <a:srgbClr val="006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1578" y="6603510"/>
            <a:ext cx="162560" cy="114300"/>
          </a:xfrm>
          <a:custGeom>
            <a:avLst/>
            <a:gdLst/>
            <a:ahLst/>
            <a:cxnLst/>
            <a:rect l="l" t="t" r="r" b="b"/>
            <a:pathLst>
              <a:path w="162559" h="114300">
                <a:moveTo>
                  <a:pt x="45972" y="0"/>
                </a:moveTo>
                <a:lnTo>
                  <a:pt x="19155" y="0"/>
                </a:lnTo>
                <a:lnTo>
                  <a:pt x="0" y="114299"/>
                </a:lnTo>
                <a:lnTo>
                  <a:pt x="19155" y="114299"/>
                </a:lnTo>
                <a:lnTo>
                  <a:pt x="30930" y="40055"/>
                </a:lnTo>
                <a:lnTo>
                  <a:pt x="32585" y="28421"/>
                </a:lnTo>
                <a:lnTo>
                  <a:pt x="34479" y="16610"/>
                </a:lnTo>
                <a:lnTo>
                  <a:pt x="52340" y="16610"/>
                </a:lnTo>
                <a:lnTo>
                  <a:pt x="45972" y="0"/>
                </a:lnTo>
                <a:close/>
              </a:path>
              <a:path w="162559" h="114300">
                <a:moveTo>
                  <a:pt x="52340" y="16610"/>
                </a:moveTo>
                <a:lnTo>
                  <a:pt x="34479" y="16610"/>
                </a:lnTo>
                <a:lnTo>
                  <a:pt x="35755" y="22471"/>
                </a:lnTo>
                <a:lnTo>
                  <a:pt x="38309" y="32240"/>
                </a:lnTo>
                <a:lnTo>
                  <a:pt x="68958" y="114299"/>
                </a:lnTo>
                <a:lnTo>
                  <a:pt x="93221" y="114299"/>
                </a:lnTo>
                <a:lnTo>
                  <a:pt x="98161" y="100623"/>
                </a:lnTo>
                <a:lnTo>
                  <a:pt x="81728" y="100623"/>
                </a:lnTo>
                <a:lnTo>
                  <a:pt x="80916" y="98019"/>
                </a:lnTo>
                <a:lnTo>
                  <a:pt x="77490" y="85396"/>
                </a:lnTo>
                <a:lnTo>
                  <a:pt x="74065" y="73269"/>
                </a:lnTo>
                <a:lnTo>
                  <a:pt x="52340" y="16610"/>
                </a:lnTo>
                <a:close/>
              </a:path>
              <a:path w="162559" h="114300">
                <a:moveTo>
                  <a:pt x="145969" y="17584"/>
                </a:moveTo>
                <a:lnTo>
                  <a:pt x="127698" y="17584"/>
                </a:lnTo>
                <a:lnTo>
                  <a:pt x="127698" y="23446"/>
                </a:lnTo>
                <a:lnTo>
                  <a:pt x="130252" y="41032"/>
                </a:lnTo>
                <a:lnTo>
                  <a:pt x="143023" y="114299"/>
                </a:lnTo>
                <a:lnTo>
                  <a:pt x="162170" y="114299"/>
                </a:lnTo>
                <a:lnTo>
                  <a:pt x="145969" y="17584"/>
                </a:lnTo>
                <a:close/>
              </a:path>
              <a:path w="162559" h="114300">
                <a:moveTo>
                  <a:pt x="143023" y="0"/>
                </a:moveTo>
                <a:lnTo>
                  <a:pt x="116205" y="0"/>
                </a:lnTo>
                <a:lnTo>
                  <a:pt x="88792" y="76058"/>
                </a:lnTo>
                <a:lnTo>
                  <a:pt x="84758" y="88481"/>
                </a:lnTo>
                <a:lnTo>
                  <a:pt x="81728" y="100623"/>
                </a:lnTo>
                <a:lnTo>
                  <a:pt x="98161" y="100623"/>
                </a:lnTo>
                <a:lnTo>
                  <a:pt x="120037" y="40055"/>
                </a:lnTo>
                <a:lnTo>
                  <a:pt x="122591" y="32240"/>
                </a:lnTo>
                <a:lnTo>
                  <a:pt x="125144" y="23446"/>
                </a:lnTo>
                <a:lnTo>
                  <a:pt x="126421" y="17584"/>
                </a:lnTo>
                <a:lnTo>
                  <a:pt x="145969" y="17584"/>
                </a:lnTo>
                <a:lnTo>
                  <a:pt x="143023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8031" y="6627421"/>
            <a:ext cx="98425" cy="91440"/>
          </a:xfrm>
          <a:custGeom>
            <a:avLst/>
            <a:gdLst/>
            <a:ahLst/>
            <a:cxnLst/>
            <a:rect l="l" t="t" r="r" b="b"/>
            <a:pathLst>
              <a:path w="98425" h="91440">
                <a:moveTo>
                  <a:pt x="98309" y="81596"/>
                </a:moveTo>
                <a:lnTo>
                  <a:pt x="67665" y="81596"/>
                </a:lnTo>
                <a:lnTo>
                  <a:pt x="70219" y="87458"/>
                </a:lnTo>
                <a:lnTo>
                  <a:pt x="76603" y="91366"/>
                </a:lnTo>
                <a:lnTo>
                  <a:pt x="91925" y="91366"/>
                </a:lnTo>
                <a:lnTo>
                  <a:pt x="95755" y="90389"/>
                </a:lnTo>
                <a:lnTo>
                  <a:pt x="98309" y="89413"/>
                </a:lnTo>
                <a:lnTo>
                  <a:pt x="98309" y="81596"/>
                </a:lnTo>
                <a:close/>
              </a:path>
              <a:path w="98425" h="91440">
                <a:moveTo>
                  <a:pt x="78603" y="13061"/>
                </a:moveTo>
                <a:lnTo>
                  <a:pt x="48984" y="13061"/>
                </a:lnTo>
                <a:lnTo>
                  <a:pt x="60448" y="19628"/>
                </a:lnTo>
                <a:lnTo>
                  <a:pt x="63835" y="32752"/>
                </a:lnTo>
                <a:lnTo>
                  <a:pt x="63835" y="39589"/>
                </a:lnTo>
                <a:lnTo>
                  <a:pt x="56174" y="39589"/>
                </a:lnTo>
                <a:lnTo>
                  <a:pt x="39349" y="40136"/>
                </a:lnTo>
                <a:lnTo>
                  <a:pt x="22922" y="43028"/>
                </a:lnTo>
                <a:lnTo>
                  <a:pt x="10536" y="48485"/>
                </a:lnTo>
                <a:lnTo>
                  <a:pt x="2720" y="56594"/>
                </a:lnTo>
                <a:lnTo>
                  <a:pt x="0" y="67441"/>
                </a:lnTo>
                <a:lnTo>
                  <a:pt x="2857" y="77234"/>
                </a:lnTo>
                <a:lnTo>
                  <a:pt x="11123" y="84717"/>
                </a:lnTo>
                <a:lnTo>
                  <a:pt x="25045" y="89392"/>
                </a:lnTo>
                <a:lnTo>
                  <a:pt x="44871" y="90764"/>
                </a:lnTo>
                <a:lnTo>
                  <a:pt x="57950" y="87082"/>
                </a:lnTo>
                <a:lnTo>
                  <a:pt x="67665" y="81596"/>
                </a:lnTo>
                <a:lnTo>
                  <a:pt x="98309" y="81596"/>
                </a:lnTo>
                <a:lnTo>
                  <a:pt x="98309" y="78666"/>
                </a:lnTo>
                <a:lnTo>
                  <a:pt x="88094" y="78666"/>
                </a:lnTo>
                <a:lnTo>
                  <a:pt x="86785" y="77998"/>
                </a:lnTo>
                <a:lnTo>
                  <a:pt x="35004" y="77998"/>
                </a:lnTo>
                <a:lnTo>
                  <a:pt x="25850" y="71845"/>
                </a:lnTo>
                <a:lnTo>
                  <a:pt x="24769" y="57085"/>
                </a:lnTo>
                <a:lnTo>
                  <a:pt x="35915" y="51898"/>
                </a:lnTo>
                <a:lnTo>
                  <a:pt x="54897" y="50336"/>
                </a:lnTo>
                <a:lnTo>
                  <a:pt x="83889" y="50336"/>
                </a:lnTo>
                <a:lnTo>
                  <a:pt x="83375" y="22173"/>
                </a:lnTo>
                <a:lnTo>
                  <a:pt x="78603" y="13061"/>
                </a:lnTo>
                <a:close/>
              </a:path>
              <a:path w="98425" h="91440">
                <a:moveTo>
                  <a:pt x="83889" y="50336"/>
                </a:moveTo>
                <a:lnTo>
                  <a:pt x="63835" y="50336"/>
                </a:lnTo>
                <a:lnTo>
                  <a:pt x="63835" y="72805"/>
                </a:lnTo>
                <a:lnTo>
                  <a:pt x="61908" y="74337"/>
                </a:lnTo>
                <a:lnTo>
                  <a:pt x="51922" y="77460"/>
                </a:lnTo>
                <a:lnTo>
                  <a:pt x="35004" y="77998"/>
                </a:lnTo>
                <a:lnTo>
                  <a:pt x="86785" y="77998"/>
                </a:lnTo>
                <a:lnTo>
                  <a:pt x="84264" y="76712"/>
                </a:lnTo>
                <a:lnTo>
                  <a:pt x="84202" y="67441"/>
                </a:lnTo>
                <a:lnTo>
                  <a:pt x="83889" y="50336"/>
                </a:lnTo>
                <a:close/>
              </a:path>
              <a:path w="98425" h="91440">
                <a:moveTo>
                  <a:pt x="34341" y="0"/>
                </a:moveTo>
                <a:lnTo>
                  <a:pt x="21385" y="1997"/>
                </a:lnTo>
                <a:lnTo>
                  <a:pt x="10209" y="4422"/>
                </a:lnTo>
                <a:lnTo>
                  <a:pt x="10942" y="17819"/>
                </a:lnTo>
                <a:lnTo>
                  <a:pt x="19370" y="15148"/>
                </a:lnTo>
                <a:lnTo>
                  <a:pt x="31246" y="13310"/>
                </a:lnTo>
                <a:lnTo>
                  <a:pt x="48984" y="13061"/>
                </a:lnTo>
                <a:lnTo>
                  <a:pt x="78603" y="13061"/>
                </a:lnTo>
                <a:lnTo>
                  <a:pt x="78152" y="12199"/>
                </a:lnTo>
                <a:lnTo>
                  <a:pt x="68243" y="5200"/>
                </a:lnTo>
                <a:lnTo>
                  <a:pt x="53643" y="1144"/>
                </a:lnTo>
                <a:lnTo>
                  <a:pt x="3434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9340" y="6593737"/>
            <a:ext cx="89535" cy="124460"/>
          </a:xfrm>
          <a:custGeom>
            <a:avLst/>
            <a:gdLst/>
            <a:ahLst/>
            <a:cxnLst/>
            <a:rect l="l" t="t" r="r" b="b"/>
            <a:pathLst>
              <a:path w="89534" h="124459">
                <a:moveTo>
                  <a:pt x="20429" y="0"/>
                </a:moveTo>
                <a:lnTo>
                  <a:pt x="0" y="0"/>
                </a:lnTo>
                <a:lnTo>
                  <a:pt x="0" y="124073"/>
                </a:lnTo>
                <a:lnTo>
                  <a:pt x="20429" y="124073"/>
                </a:lnTo>
                <a:lnTo>
                  <a:pt x="20429" y="77181"/>
                </a:lnTo>
                <a:lnTo>
                  <a:pt x="45127" y="77181"/>
                </a:lnTo>
                <a:lnTo>
                  <a:pt x="42134" y="74251"/>
                </a:lnTo>
                <a:lnTo>
                  <a:pt x="20429" y="74251"/>
                </a:lnTo>
                <a:lnTo>
                  <a:pt x="20429" y="0"/>
                </a:lnTo>
                <a:close/>
              </a:path>
              <a:path w="89534" h="124459">
                <a:moveTo>
                  <a:pt x="45127" y="77181"/>
                </a:moveTo>
                <a:lnTo>
                  <a:pt x="20429" y="77181"/>
                </a:lnTo>
                <a:lnTo>
                  <a:pt x="56179" y="112350"/>
                </a:lnTo>
                <a:lnTo>
                  <a:pt x="60536" y="116585"/>
                </a:lnTo>
                <a:lnTo>
                  <a:pt x="71515" y="122627"/>
                </a:lnTo>
                <a:lnTo>
                  <a:pt x="84269" y="124073"/>
                </a:lnTo>
                <a:lnTo>
                  <a:pt x="89377" y="124073"/>
                </a:lnTo>
                <a:lnTo>
                  <a:pt x="89377" y="111374"/>
                </a:lnTo>
                <a:lnTo>
                  <a:pt x="81716" y="111374"/>
                </a:lnTo>
                <a:lnTo>
                  <a:pt x="79162" y="110396"/>
                </a:lnTo>
                <a:lnTo>
                  <a:pt x="74055" y="105512"/>
                </a:lnTo>
                <a:lnTo>
                  <a:pt x="45127" y="77181"/>
                </a:lnTo>
                <a:close/>
              </a:path>
              <a:path w="89534" h="124459">
                <a:moveTo>
                  <a:pt x="86823" y="35169"/>
                </a:moveTo>
                <a:lnTo>
                  <a:pt x="63840" y="35169"/>
                </a:lnTo>
                <a:lnTo>
                  <a:pt x="20429" y="74251"/>
                </a:lnTo>
                <a:lnTo>
                  <a:pt x="42134" y="74251"/>
                </a:lnTo>
                <a:lnTo>
                  <a:pt x="86823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59146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46" y="0"/>
                </a:moveTo>
                <a:lnTo>
                  <a:pt x="6401" y="0"/>
                </a:lnTo>
                <a:lnTo>
                  <a:pt x="0" y="3912"/>
                </a:lnTo>
                <a:lnTo>
                  <a:pt x="0" y="15635"/>
                </a:lnTo>
                <a:lnTo>
                  <a:pt x="6401" y="20522"/>
                </a:lnTo>
                <a:lnTo>
                  <a:pt x="20446" y="20522"/>
                </a:lnTo>
                <a:lnTo>
                  <a:pt x="26830" y="15635"/>
                </a:lnTo>
                <a:lnTo>
                  <a:pt x="26830" y="3912"/>
                </a:lnTo>
                <a:lnTo>
                  <a:pt x="20446" y="0"/>
                </a:lnTo>
                <a:close/>
              </a:path>
              <a:path w="27304" h="126365">
                <a:moveTo>
                  <a:pt x="24276" y="37119"/>
                </a:moveTo>
                <a:lnTo>
                  <a:pt x="3830" y="37119"/>
                </a:lnTo>
                <a:lnTo>
                  <a:pt x="3830" y="126022"/>
                </a:lnTo>
                <a:lnTo>
                  <a:pt x="24276" y="126022"/>
                </a:lnTo>
                <a:lnTo>
                  <a:pt x="24276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20450" y="6627800"/>
            <a:ext cx="90805" cy="90170"/>
          </a:xfrm>
          <a:custGeom>
            <a:avLst/>
            <a:gdLst/>
            <a:ahLst/>
            <a:cxnLst/>
            <a:rect l="l" t="t" r="r" b="b"/>
            <a:pathLst>
              <a:path w="90804" h="90170">
                <a:moveTo>
                  <a:pt x="20429" y="1106"/>
                </a:moveTo>
                <a:lnTo>
                  <a:pt x="0" y="1106"/>
                </a:lnTo>
                <a:lnTo>
                  <a:pt x="0" y="90010"/>
                </a:lnTo>
                <a:lnTo>
                  <a:pt x="20429" y="90010"/>
                </a:lnTo>
                <a:lnTo>
                  <a:pt x="27451" y="15843"/>
                </a:lnTo>
                <a:lnTo>
                  <a:pt x="38925" y="13349"/>
                </a:lnTo>
                <a:lnTo>
                  <a:pt x="56527" y="12938"/>
                </a:lnTo>
                <a:lnTo>
                  <a:pt x="85053" y="12938"/>
                </a:lnTo>
                <a:lnTo>
                  <a:pt x="79583" y="7951"/>
                </a:lnTo>
                <a:lnTo>
                  <a:pt x="20429" y="7951"/>
                </a:lnTo>
                <a:lnTo>
                  <a:pt x="20429" y="1106"/>
                </a:lnTo>
                <a:close/>
              </a:path>
              <a:path w="90804" h="90170">
                <a:moveTo>
                  <a:pt x="85053" y="12938"/>
                </a:moveTo>
                <a:lnTo>
                  <a:pt x="56527" y="12938"/>
                </a:lnTo>
                <a:lnTo>
                  <a:pt x="67348" y="20094"/>
                </a:lnTo>
                <a:lnTo>
                  <a:pt x="70241" y="33350"/>
                </a:lnTo>
                <a:lnTo>
                  <a:pt x="70241" y="90010"/>
                </a:lnTo>
                <a:lnTo>
                  <a:pt x="90670" y="90010"/>
                </a:lnTo>
                <a:lnTo>
                  <a:pt x="90157" y="24031"/>
                </a:lnTo>
                <a:lnTo>
                  <a:pt x="86330" y="14103"/>
                </a:lnTo>
                <a:lnTo>
                  <a:pt x="85053" y="12938"/>
                </a:lnTo>
                <a:close/>
              </a:path>
              <a:path w="90804" h="90170">
                <a:moveTo>
                  <a:pt x="42301" y="0"/>
                </a:moveTo>
                <a:lnTo>
                  <a:pt x="28979" y="3780"/>
                </a:lnTo>
                <a:lnTo>
                  <a:pt x="20429" y="7951"/>
                </a:lnTo>
                <a:lnTo>
                  <a:pt x="79583" y="7951"/>
                </a:lnTo>
                <a:lnTo>
                  <a:pt x="77821" y="6343"/>
                </a:lnTo>
                <a:lnTo>
                  <a:pt x="63516" y="1420"/>
                </a:lnTo>
                <a:lnTo>
                  <a:pt x="4230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34104" y="6627572"/>
            <a:ext cx="104775" cy="124460"/>
          </a:xfrm>
          <a:custGeom>
            <a:avLst/>
            <a:gdLst/>
            <a:ahLst/>
            <a:cxnLst/>
            <a:rect l="l" t="t" r="r" b="b"/>
            <a:pathLst>
              <a:path w="104775" h="124459">
                <a:moveTo>
                  <a:pt x="56291" y="0"/>
                </a:moveTo>
                <a:lnTo>
                  <a:pt x="14671" y="11275"/>
                </a:lnTo>
                <a:lnTo>
                  <a:pt x="6153" y="36157"/>
                </a:lnTo>
                <a:lnTo>
                  <a:pt x="12571" y="46710"/>
                </a:lnTo>
                <a:lnTo>
                  <a:pt x="24259" y="55069"/>
                </a:lnTo>
                <a:lnTo>
                  <a:pt x="19152" y="57022"/>
                </a:lnTo>
                <a:lnTo>
                  <a:pt x="11491" y="61907"/>
                </a:lnTo>
                <a:lnTo>
                  <a:pt x="11491" y="75583"/>
                </a:lnTo>
                <a:lnTo>
                  <a:pt x="16598" y="79491"/>
                </a:lnTo>
                <a:lnTo>
                  <a:pt x="17677" y="83076"/>
                </a:lnTo>
                <a:lnTo>
                  <a:pt x="5469" y="90295"/>
                </a:lnTo>
                <a:lnTo>
                  <a:pt x="0" y="100983"/>
                </a:lnTo>
                <a:lnTo>
                  <a:pt x="715" y="105813"/>
                </a:lnTo>
                <a:lnTo>
                  <a:pt x="6402" y="113957"/>
                </a:lnTo>
                <a:lnTo>
                  <a:pt x="17250" y="119770"/>
                </a:lnTo>
                <a:lnTo>
                  <a:pt x="32639" y="123249"/>
                </a:lnTo>
                <a:lnTo>
                  <a:pt x="51950" y="124394"/>
                </a:lnTo>
                <a:lnTo>
                  <a:pt x="68691" y="122933"/>
                </a:lnTo>
                <a:lnTo>
                  <a:pt x="82481" y="119031"/>
                </a:lnTo>
                <a:lnTo>
                  <a:pt x="92753" y="112284"/>
                </a:lnTo>
                <a:lnTo>
                  <a:pt x="38821" y="112200"/>
                </a:lnTo>
                <a:lnTo>
                  <a:pt x="24628" y="108229"/>
                </a:lnTo>
                <a:lnTo>
                  <a:pt x="19152" y="100007"/>
                </a:lnTo>
                <a:lnTo>
                  <a:pt x="19152" y="91215"/>
                </a:lnTo>
                <a:lnTo>
                  <a:pt x="28089" y="87307"/>
                </a:lnTo>
                <a:lnTo>
                  <a:pt x="35750" y="85353"/>
                </a:lnTo>
                <a:lnTo>
                  <a:pt x="97511" y="85353"/>
                </a:lnTo>
                <a:lnTo>
                  <a:pt x="92419" y="79734"/>
                </a:lnTo>
                <a:lnTo>
                  <a:pt x="79208" y="74684"/>
                </a:lnTo>
                <a:lnTo>
                  <a:pt x="62563" y="72654"/>
                </a:lnTo>
                <a:lnTo>
                  <a:pt x="40858" y="72654"/>
                </a:lnTo>
                <a:lnTo>
                  <a:pt x="33197" y="71676"/>
                </a:lnTo>
                <a:lnTo>
                  <a:pt x="30643" y="69723"/>
                </a:lnTo>
                <a:lnTo>
                  <a:pt x="30643" y="61907"/>
                </a:lnTo>
                <a:lnTo>
                  <a:pt x="33197" y="59953"/>
                </a:lnTo>
                <a:lnTo>
                  <a:pt x="37027" y="58976"/>
                </a:lnTo>
                <a:lnTo>
                  <a:pt x="59141" y="58976"/>
                </a:lnTo>
                <a:lnTo>
                  <a:pt x="71490" y="56671"/>
                </a:lnTo>
                <a:lnTo>
                  <a:pt x="84006" y="50041"/>
                </a:lnTo>
                <a:lnTo>
                  <a:pt x="85530" y="48229"/>
                </a:lnTo>
                <a:lnTo>
                  <a:pt x="49506" y="48229"/>
                </a:lnTo>
                <a:lnTo>
                  <a:pt x="36104" y="45195"/>
                </a:lnTo>
                <a:lnTo>
                  <a:pt x="28888" y="36157"/>
                </a:lnTo>
                <a:lnTo>
                  <a:pt x="28153" y="20911"/>
                </a:lnTo>
                <a:lnTo>
                  <a:pt x="38075" y="14066"/>
                </a:lnTo>
                <a:lnTo>
                  <a:pt x="57429" y="11820"/>
                </a:lnTo>
                <a:lnTo>
                  <a:pt x="104715" y="11820"/>
                </a:lnTo>
                <a:lnTo>
                  <a:pt x="104715" y="1333"/>
                </a:lnTo>
                <a:lnTo>
                  <a:pt x="65906" y="1062"/>
                </a:lnTo>
                <a:lnTo>
                  <a:pt x="56291" y="0"/>
                </a:lnTo>
                <a:close/>
              </a:path>
              <a:path w="104775" h="124459">
                <a:moveTo>
                  <a:pt x="97511" y="85353"/>
                </a:moveTo>
                <a:lnTo>
                  <a:pt x="45965" y="85353"/>
                </a:lnTo>
                <a:lnTo>
                  <a:pt x="61024" y="86492"/>
                </a:lnTo>
                <a:lnTo>
                  <a:pt x="76220" y="89681"/>
                </a:lnTo>
                <a:lnTo>
                  <a:pt x="80456" y="98052"/>
                </a:lnTo>
                <a:lnTo>
                  <a:pt x="79888" y="101567"/>
                </a:lnTo>
                <a:lnTo>
                  <a:pt x="74415" y="107441"/>
                </a:lnTo>
                <a:lnTo>
                  <a:pt x="61422" y="111147"/>
                </a:lnTo>
                <a:lnTo>
                  <a:pt x="38821" y="112200"/>
                </a:lnTo>
                <a:lnTo>
                  <a:pt x="92806" y="112200"/>
                </a:lnTo>
                <a:lnTo>
                  <a:pt x="98944" y="102288"/>
                </a:lnTo>
                <a:lnTo>
                  <a:pt x="100487" y="88637"/>
                </a:lnTo>
                <a:lnTo>
                  <a:pt x="97511" y="85353"/>
                </a:lnTo>
                <a:close/>
              </a:path>
              <a:path w="104775" h="124459">
                <a:moveTo>
                  <a:pt x="59141" y="58976"/>
                </a:moveTo>
                <a:lnTo>
                  <a:pt x="40858" y="58976"/>
                </a:lnTo>
                <a:lnTo>
                  <a:pt x="45965" y="59953"/>
                </a:lnTo>
                <a:lnTo>
                  <a:pt x="54663" y="59812"/>
                </a:lnTo>
                <a:lnTo>
                  <a:pt x="59141" y="58976"/>
                </a:lnTo>
                <a:close/>
              </a:path>
              <a:path w="104775" h="124459">
                <a:moveTo>
                  <a:pt x="104715" y="11820"/>
                </a:moveTo>
                <a:lnTo>
                  <a:pt x="57429" y="11820"/>
                </a:lnTo>
                <a:lnTo>
                  <a:pt x="69990" y="18553"/>
                </a:lnTo>
                <a:lnTo>
                  <a:pt x="74055" y="29669"/>
                </a:lnTo>
                <a:lnTo>
                  <a:pt x="73345" y="34657"/>
                </a:lnTo>
                <a:lnTo>
                  <a:pt x="65809" y="44287"/>
                </a:lnTo>
                <a:lnTo>
                  <a:pt x="49506" y="48229"/>
                </a:lnTo>
                <a:lnTo>
                  <a:pt x="85530" y="48229"/>
                </a:lnTo>
                <a:lnTo>
                  <a:pt x="91810" y="40761"/>
                </a:lnTo>
                <a:lnTo>
                  <a:pt x="94501" y="29669"/>
                </a:lnTo>
                <a:lnTo>
                  <a:pt x="94501" y="23808"/>
                </a:lnTo>
                <a:lnTo>
                  <a:pt x="91947" y="17946"/>
                </a:lnTo>
                <a:lnTo>
                  <a:pt x="85563" y="13062"/>
                </a:lnTo>
                <a:lnTo>
                  <a:pt x="104715" y="13062"/>
                </a:lnTo>
                <a:lnTo>
                  <a:pt x="104715" y="118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32036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21716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6733" y="6591787"/>
            <a:ext cx="27305" cy="126364"/>
          </a:xfrm>
          <a:custGeom>
            <a:avLst/>
            <a:gdLst/>
            <a:ahLst/>
            <a:cxnLst/>
            <a:rect l="l" t="t" r="r" b="b"/>
            <a:pathLst>
              <a:path w="27304" h="126365">
                <a:moveTo>
                  <a:pt x="20429" y="0"/>
                </a:moveTo>
                <a:lnTo>
                  <a:pt x="5107" y="0"/>
                </a:lnTo>
                <a:lnTo>
                  <a:pt x="0" y="3912"/>
                </a:lnTo>
                <a:lnTo>
                  <a:pt x="0" y="15635"/>
                </a:lnTo>
                <a:lnTo>
                  <a:pt x="5107" y="20522"/>
                </a:lnTo>
                <a:lnTo>
                  <a:pt x="20429" y="20522"/>
                </a:lnTo>
                <a:lnTo>
                  <a:pt x="26813" y="15635"/>
                </a:lnTo>
                <a:lnTo>
                  <a:pt x="26813" y="3912"/>
                </a:lnTo>
                <a:lnTo>
                  <a:pt x="20429" y="0"/>
                </a:lnTo>
                <a:close/>
              </a:path>
              <a:path w="27304" h="126365">
                <a:moveTo>
                  <a:pt x="22982" y="37119"/>
                </a:moveTo>
                <a:lnTo>
                  <a:pt x="2553" y="37119"/>
                </a:lnTo>
                <a:lnTo>
                  <a:pt x="2553" y="126022"/>
                </a:lnTo>
                <a:lnTo>
                  <a:pt x="22982" y="126022"/>
                </a:lnTo>
                <a:lnTo>
                  <a:pt x="22982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23975" y="6628907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20429" y="0"/>
                </a:moveTo>
                <a:lnTo>
                  <a:pt x="0" y="0"/>
                </a:lnTo>
                <a:lnTo>
                  <a:pt x="39598" y="88903"/>
                </a:lnTo>
                <a:lnTo>
                  <a:pt x="61304" y="88903"/>
                </a:lnTo>
                <a:lnTo>
                  <a:pt x="68698" y="72296"/>
                </a:lnTo>
                <a:lnTo>
                  <a:pt x="51089" y="72296"/>
                </a:lnTo>
                <a:lnTo>
                  <a:pt x="48536" y="67412"/>
                </a:lnTo>
                <a:lnTo>
                  <a:pt x="47259" y="62528"/>
                </a:lnTo>
                <a:lnTo>
                  <a:pt x="44705" y="57642"/>
                </a:lnTo>
                <a:lnTo>
                  <a:pt x="20429" y="0"/>
                </a:lnTo>
                <a:close/>
              </a:path>
              <a:path w="100965" h="88900">
                <a:moveTo>
                  <a:pt x="100885" y="0"/>
                </a:moveTo>
                <a:lnTo>
                  <a:pt x="80456" y="0"/>
                </a:lnTo>
                <a:lnTo>
                  <a:pt x="57473" y="57642"/>
                </a:lnTo>
                <a:lnTo>
                  <a:pt x="54920" y="61550"/>
                </a:lnTo>
                <a:lnTo>
                  <a:pt x="53643" y="67412"/>
                </a:lnTo>
                <a:lnTo>
                  <a:pt x="51089" y="72296"/>
                </a:lnTo>
                <a:lnTo>
                  <a:pt x="68698" y="72296"/>
                </a:lnTo>
                <a:lnTo>
                  <a:pt x="100885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37629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0" y="77536"/>
                </a:lnTo>
                <a:lnTo>
                  <a:pt x="61922" y="77536"/>
                </a:lnTo>
                <a:lnTo>
                  <a:pt x="42812" y="76789"/>
                </a:lnTo>
                <a:lnTo>
                  <a:pt x="30725" y="70106"/>
                </a:lnTo>
                <a:lnTo>
                  <a:pt x="23870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182" y="26589"/>
                </a:lnTo>
                <a:lnTo>
                  <a:pt x="31772" y="18362"/>
                </a:lnTo>
                <a:lnTo>
                  <a:pt x="44268" y="14189"/>
                </a:lnTo>
                <a:lnTo>
                  <a:pt x="61896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57" y="75501"/>
                </a:moveTo>
                <a:lnTo>
                  <a:pt x="75246" y="77003"/>
                </a:lnTo>
                <a:lnTo>
                  <a:pt x="61922" y="77536"/>
                </a:lnTo>
                <a:lnTo>
                  <a:pt x="85770" y="77536"/>
                </a:lnTo>
                <a:lnTo>
                  <a:pt x="84657" y="75501"/>
                </a:lnTo>
                <a:close/>
              </a:path>
              <a:path w="97154" h="90804">
                <a:moveTo>
                  <a:pt x="87446" y="13652"/>
                </a:moveTo>
                <a:lnTo>
                  <a:pt x="61896" y="13652"/>
                </a:lnTo>
                <a:lnTo>
                  <a:pt x="73020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3837" y="6627069"/>
            <a:ext cx="74930" cy="92075"/>
          </a:xfrm>
          <a:custGeom>
            <a:avLst/>
            <a:gdLst/>
            <a:ahLst/>
            <a:cxnLst/>
            <a:rect l="l" t="t" r="r" b="b"/>
            <a:pathLst>
              <a:path w="74929" h="92075">
                <a:moveTo>
                  <a:pt x="0" y="74133"/>
                </a:moveTo>
                <a:lnTo>
                  <a:pt x="0" y="86834"/>
                </a:lnTo>
                <a:lnTo>
                  <a:pt x="9560" y="89388"/>
                </a:lnTo>
                <a:lnTo>
                  <a:pt x="22472" y="91082"/>
                </a:lnTo>
                <a:lnTo>
                  <a:pt x="37671" y="91659"/>
                </a:lnTo>
                <a:lnTo>
                  <a:pt x="53040" y="89283"/>
                </a:lnTo>
                <a:lnTo>
                  <a:pt x="64825" y="83217"/>
                </a:lnTo>
                <a:lnTo>
                  <a:pt x="68114" y="78751"/>
                </a:lnTo>
                <a:lnTo>
                  <a:pt x="24773" y="78751"/>
                </a:lnTo>
                <a:lnTo>
                  <a:pt x="10900" y="76755"/>
                </a:lnTo>
                <a:lnTo>
                  <a:pt x="0" y="74133"/>
                </a:lnTo>
                <a:close/>
              </a:path>
              <a:path w="74929" h="92075">
                <a:moveTo>
                  <a:pt x="36003" y="0"/>
                </a:moveTo>
                <a:lnTo>
                  <a:pt x="21322" y="2294"/>
                </a:lnTo>
                <a:lnTo>
                  <a:pt x="10206" y="8141"/>
                </a:lnTo>
                <a:lnTo>
                  <a:pt x="3484" y="18319"/>
                </a:lnTo>
                <a:lnTo>
                  <a:pt x="1983" y="33606"/>
                </a:lnTo>
                <a:lnTo>
                  <a:pt x="9212" y="41211"/>
                </a:lnTo>
                <a:lnTo>
                  <a:pt x="21940" y="47565"/>
                </a:lnTo>
                <a:lnTo>
                  <a:pt x="40380" y="53456"/>
                </a:lnTo>
                <a:lnTo>
                  <a:pt x="51001" y="59605"/>
                </a:lnTo>
                <a:lnTo>
                  <a:pt x="53651" y="71531"/>
                </a:lnTo>
                <a:lnTo>
                  <a:pt x="44627" y="77142"/>
                </a:lnTo>
                <a:lnTo>
                  <a:pt x="24773" y="78751"/>
                </a:lnTo>
                <a:lnTo>
                  <a:pt x="68114" y="78751"/>
                </a:lnTo>
                <a:lnTo>
                  <a:pt x="72222" y="73173"/>
                </a:lnTo>
                <a:lnTo>
                  <a:pt x="74425" y="58858"/>
                </a:lnTo>
                <a:lnTo>
                  <a:pt x="67202" y="48580"/>
                </a:lnTo>
                <a:lnTo>
                  <a:pt x="55093" y="42092"/>
                </a:lnTo>
                <a:lnTo>
                  <a:pt x="40858" y="37987"/>
                </a:lnTo>
                <a:lnTo>
                  <a:pt x="25536" y="34081"/>
                </a:lnTo>
                <a:lnTo>
                  <a:pt x="20429" y="31150"/>
                </a:lnTo>
                <a:lnTo>
                  <a:pt x="20489" y="23041"/>
                </a:lnTo>
                <a:lnTo>
                  <a:pt x="26502" y="15216"/>
                </a:lnTo>
                <a:lnTo>
                  <a:pt x="44589" y="12688"/>
                </a:lnTo>
                <a:lnTo>
                  <a:pt x="67486" y="12688"/>
                </a:lnTo>
                <a:lnTo>
                  <a:pt x="64322" y="2444"/>
                </a:lnTo>
                <a:lnTo>
                  <a:pt x="52548" y="661"/>
                </a:lnTo>
                <a:lnTo>
                  <a:pt x="36003" y="0"/>
                </a:lnTo>
                <a:close/>
              </a:path>
              <a:path w="74929" h="92075">
                <a:moveTo>
                  <a:pt x="67486" y="12688"/>
                </a:moveTo>
                <a:lnTo>
                  <a:pt x="44589" y="12688"/>
                </a:lnTo>
                <a:lnTo>
                  <a:pt x="58379" y="14627"/>
                </a:lnTo>
                <a:lnTo>
                  <a:pt x="68965" y="17473"/>
                </a:lnTo>
                <a:lnTo>
                  <a:pt x="67486" y="1268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3455" y="6593737"/>
            <a:ext cx="97155" cy="125095"/>
          </a:xfrm>
          <a:custGeom>
            <a:avLst/>
            <a:gdLst/>
            <a:ahLst/>
            <a:cxnLst/>
            <a:rect l="l" t="t" r="r" b="b"/>
            <a:pathLst>
              <a:path w="97154" h="125095">
                <a:moveTo>
                  <a:pt x="20429" y="0"/>
                </a:moveTo>
                <a:lnTo>
                  <a:pt x="0" y="0"/>
                </a:lnTo>
                <a:lnTo>
                  <a:pt x="0" y="119189"/>
                </a:lnTo>
                <a:lnTo>
                  <a:pt x="4200" y="120316"/>
                </a:lnTo>
                <a:lnTo>
                  <a:pt x="15353" y="122654"/>
                </a:lnTo>
                <a:lnTo>
                  <a:pt x="28529" y="124355"/>
                </a:lnTo>
                <a:lnTo>
                  <a:pt x="43334" y="124979"/>
                </a:lnTo>
                <a:lnTo>
                  <a:pt x="59346" y="122766"/>
                </a:lnTo>
                <a:lnTo>
                  <a:pt x="72647" y="117605"/>
                </a:lnTo>
                <a:lnTo>
                  <a:pt x="79613" y="112350"/>
                </a:lnTo>
                <a:lnTo>
                  <a:pt x="33214" y="112350"/>
                </a:lnTo>
                <a:lnTo>
                  <a:pt x="20429" y="110396"/>
                </a:lnTo>
                <a:lnTo>
                  <a:pt x="25213" y="50163"/>
                </a:lnTo>
                <a:lnTo>
                  <a:pt x="36221" y="47961"/>
                </a:lnTo>
                <a:lnTo>
                  <a:pt x="86026" y="47914"/>
                </a:lnTo>
                <a:lnTo>
                  <a:pt x="78614" y="42013"/>
                </a:lnTo>
                <a:lnTo>
                  <a:pt x="20429" y="42013"/>
                </a:lnTo>
                <a:lnTo>
                  <a:pt x="20429" y="0"/>
                </a:lnTo>
                <a:close/>
              </a:path>
              <a:path w="97154" h="125095">
                <a:moveTo>
                  <a:pt x="86026" y="47914"/>
                </a:moveTo>
                <a:lnTo>
                  <a:pt x="53845" y="47914"/>
                </a:lnTo>
                <a:lnTo>
                  <a:pt x="66576" y="54096"/>
                </a:lnTo>
                <a:lnTo>
                  <a:pt x="73352" y="64888"/>
                </a:lnTo>
                <a:lnTo>
                  <a:pt x="75349" y="79135"/>
                </a:lnTo>
                <a:lnTo>
                  <a:pt x="74039" y="89922"/>
                </a:lnTo>
                <a:lnTo>
                  <a:pt x="68200" y="101579"/>
                </a:lnTo>
                <a:lnTo>
                  <a:pt x="57288" y="109457"/>
                </a:lnTo>
                <a:lnTo>
                  <a:pt x="40875" y="112350"/>
                </a:lnTo>
                <a:lnTo>
                  <a:pt x="79613" y="112350"/>
                </a:lnTo>
                <a:lnTo>
                  <a:pt x="83130" y="109696"/>
                </a:lnTo>
                <a:lnTo>
                  <a:pt x="90687" y="99239"/>
                </a:lnTo>
                <a:lnTo>
                  <a:pt x="95212" y="86431"/>
                </a:lnTo>
                <a:lnTo>
                  <a:pt x="96597" y="71474"/>
                </a:lnTo>
                <a:lnTo>
                  <a:pt x="93440" y="59154"/>
                </a:lnTo>
                <a:lnTo>
                  <a:pt x="86942" y="48643"/>
                </a:lnTo>
                <a:lnTo>
                  <a:pt x="86026" y="47914"/>
                </a:lnTo>
                <a:close/>
              </a:path>
              <a:path w="97154" h="125095">
                <a:moveTo>
                  <a:pt x="43419" y="33482"/>
                </a:moveTo>
                <a:lnTo>
                  <a:pt x="29694" y="36883"/>
                </a:lnTo>
                <a:lnTo>
                  <a:pt x="20429" y="42013"/>
                </a:lnTo>
                <a:lnTo>
                  <a:pt x="78614" y="42013"/>
                </a:lnTo>
                <a:lnTo>
                  <a:pt x="76705" y="40493"/>
                </a:lnTo>
                <a:lnTo>
                  <a:pt x="62330" y="35256"/>
                </a:lnTo>
                <a:lnTo>
                  <a:pt x="43419" y="3348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386" y="6627404"/>
            <a:ext cx="97155" cy="90805"/>
          </a:xfrm>
          <a:custGeom>
            <a:avLst/>
            <a:gdLst/>
            <a:ahLst/>
            <a:cxnLst/>
            <a:rect l="l" t="t" r="r" b="b"/>
            <a:pathLst>
              <a:path w="97154" h="90804">
                <a:moveTo>
                  <a:pt x="43906" y="0"/>
                </a:moveTo>
                <a:lnTo>
                  <a:pt x="7395" y="19953"/>
                </a:lnTo>
                <a:lnTo>
                  <a:pt x="0" y="45467"/>
                </a:lnTo>
                <a:lnTo>
                  <a:pt x="250" y="50905"/>
                </a:lnTo>
                <a:lnTo>
                  <a:pt x="29934" y="86114"/>
                </a:lnTo>
                <a:lnTo>
                  <a:pt x="67238" y="90817"/>
                </a:lnTo>
                <a:lnTo>
                  <a:pt x="80435" y="88836"/>
                </a:lnTo>
                <a:lnTo>
                  <a:pt x="90670" y="86498"/>
                </a:lnTo>
                <a:lnTo>
                  <a:pt x="85773" y="77537"/>
                </a:lnTo>
                <a:lnTo>
                  <a:pt x="61927" y="77537"/>
                </a:lnTo>
                <a:lnTo>
                  <a:pt x="42819" y="76789"/>
                </a:lnTo>
                <a:lnTo>
                  <a:pt x="30732" y="70106"/>
                </a:lnTo>
                <a:lnTo>
                  <a:pt x="23873" y="59390"/>
                </a:lnTo>
                <a:lnTo>
                  <a:pt x="21705" y="45467"/>
                </a:lnTo>
                <a:lnTo>
                  <a:pt x="97054" y="45467"/>
                </a:lnTo>
                <a:lnTo>
                  <a:pt x="96994" y="36211"/>
                </a:lnTo>
                <a:lnTo>
                  <a:pt x="96717" y="34721"/>
                </a:lnTo>
                <a:lnTo>
                  <a:pt x="76625" y="34721"/>
                </a:lnTo>
                <a:lnTo>
                  <a:pt x="24035" y="26885"/>
                </a:lnTo>
                <a:lnTo>
                  <a:pt x="31543" y="18478"/>
                </a:lnTo>
                <a:lnTo>
                  <a:pt x="43939" y="14211"/>
                </a:lnTo>
                <a:lnTo>
                  <a:pt x="61387" y="13652"/>
                </a:lnTo>
                <a:lnTo>
                  <a:pt x="87446" y="13652"/>
                </a:lnTo>
                <a:lnTo>
                  <a:pt x="79575" y="7175"/>
                </a:lnTo>
                <a:lnTo>
                  <a:pt x="64673" y="1806"/>
                </a:lnTo>
                <a:lnTo>
                  <a:pt x="43906" y="0"/>
                </a:lnTo>
                <a:close/>
              </a:path>
              <a:path w="97154" h="90804">
                <a:moveTo>
                  <a:pt x="84661" y="75500"/>
                </a:moveTo>
                <a:lnTo>
                  <a:pt x="75250" y="77003"/>
                </a:lnTo>
                <a:lnTo>
                  <a:pt x="61927" y="77537"/>
                </a:lnTo>
                <a:lnTo>
                  <a:pt x="85773" y="77537"/>
                </a:lnTo>
                <a:lnTo>
                  <a:pt x="84661" y="75500"/>
                </a:lnTo>
                <a:close/>
              </a:path>
              <a:path w="97154" h="90804">
                <a:moveTo>
                  <a:pt x="87446" y="13652"/>
                </a:moveTo>
                <a:lnTo>
                  <a:pt x="61387" y="13652"/>
                </a:lnTo>
                <a:lnTo>
                  <a:pt x="72662" y="21759"/>
                </a:lnTo>
                <a:lnTo>
                  <a:pt x="76625" y="33745"/>
                </a:lnTo>
                <a:lnTo>
                  <a:pt x="76625" y="34721"/>
                </a:lnTo>
                <a:lnTo>
                  <a:pt x="96717" y="34721"/>
                </a:lnTo>
                <a:lnTo>
                  <a:pt x="94946" y="25223"/>
                </a:lnTo>
                <a:lnTo>
                  <a:pt x="89403" y="15263"/>
                </a:lnTo>
                <a:lnTo>
                  <a:pt x="87446" y="13652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9486" y="6604486"/>
            <a:ext cx="66675" cy="114300"/>
          </a:xfrm>
          <a:custGeom>
            <a:avLst/>
            <a:gdLst/>
            <a:ahLst/>
            <a:cxnLst/>
            <a:rect l="l" t="t" r="r" b="b"/>
            <a:pathLst>
              <a:path w="66675" h="114300">
                <a:moveTo>
                  <a:pt x="35750" y="36149"/>
                </a:moveTo>
                <a:lnTo>
                  <a:pt x="16598" y="36149"/>
                </a:lnTo>
                <a:lnTo>
                  <a:pt x="16622" y="91333"/>
                </a:lnTo>
                <a:lnTo>
                  <a:pt x="20396" y="104625"/>
                </a:lnTo>
                <a:lnTo>
                  <a:pt x="30607" y="112015"/>
                </a:lnTo>
                <a:lnTo>
                  <a:pt x="47259" y="114302"/>
                </a:lnTo>
                <a:lnTo>
                  <a:pt x="56196" y="114302"/>
                </a:lnTo>
                <a:lnTo>
                  <a:pt x="62580" y="113325"/>
                </a:lnTo>
                <a:lnTo>
                  <a:pt x="66411" y="112348"/>
                </a:lnTo>
                <a:lnTo>
                  <a:pt x="66411" y="101601"/>
                </a:lnTo>
                <a:lnTo>
                  <a:pt x="40858" y="101601"/>
                </a:lnTo>
                <a:lnTo>
                  <a:pt x="35750" y="97694"/>
                </a:lnTo>
                <a:lnTo>
                  <a:pt x="35750" y="36149"/>
                </a:lnTo>
                <a:close/>
              </a:path>
              <a:path w="66675" h="114300">
                <a:moveTo>
                  <a:pt x="66411" y="99648"/>
                </a:moveTo>
                <a:lnTo>
                  <a:pt x="63857" y="100625"/>
                </a:lnTo>
                <a:lnTo>
                  <a:pt x="57473" y="101601"/>
                </a:lnTo>
                <a:lnTo>
                  <a:pt x="66411" y="101601"/>
                </a:lnTo>
                <a:lnTo>
                  <a:pt x="66411" y="99648"/>
                </a:lnTo>
                <a:close/>
              </a:path>
              <a:path w="66675" h="114300">
                <a:moveTo>
                  <a:pt x="6258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2580" y="36149"/>
                </a:lnTo>
                <a:lnTo>
                  <a:pt x="62580" y="24421"/>
                </a:lnTo>
                <a:close/>
              </a:path>
              <a:path w="66675" h="114300">
                <a:moveTo>
                  <a:pt x="35750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5750" y="24421"/>
                </a:lnTo>
                <a:lnTo>
                  <a:pt x="35750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11" y="6604486"/>
            <a:ext cx="67945" cy="114300"/>
          </a:xfrm>
          <a:custGeom>
            <a:avLst/>
            <a:gdLst/>
            <a:ahLst/>
            <a:cxnLst/>
            <a:rect l="l" t="t" r="r" b="b"/>
            <a:pathLst>
              <a:path w="67945" h="114300">
                <a:moveTo>
                  <a:pt x="37027" y="36149"/>
                </a:moveTo>
                <a:lnTo>
                  <a:pt x="16598" y="36149"/>
                </a:lnTo>
                <a:lnTo>
                  <a:pt x="16681" y="92538"/>
                </a:lnTo>
                <a:lnTo>
                  <a:pt x="20812" y="105122"/>
                </a:lnTo>
                <a:lnTo>
                  <a:pt x="31344" y="112130"/>
                </a:lnTo>
                <a:lnTo>
                  <a:pt x="48518" y="114302"/>
                </a:lnTo>
                <a:lnTo>
                  <a:pt x="56179" y="114302"/>
                </a:lnTo>
                <a:lnTo>
                  <a:pt x="63840" y="113325"/>
                </a:lnTo>
                <a:lnTo>
                  <a:pt x="67671" y="112348"/>
                </a:lnTo>
                <a:lnTo>
                  <a:pt x="67671" y="101601"/>
                </a:lnTo>
                <a:lnTo>
                  <a:pt x="40858" y="101601"/>
                </a:lnTo>
                <a:lnTo>
                  <a:pt x="37027" y="97694"/>
                </a:lnTo>
                <a:lnTo>
                  <a:pt x="37027" y="36149"/>
                </a:lnTo>
                <a:close/>
              </a:path>
              <a:path w="67945" h="114300">
                <a:moveTo>
                  <a:pt x="67671" y="99648"/>
                </a:moveTo>
                <a:lnTo>
                  <a:pt x="63840" y="100625"/>
                </a:lnTo>
                <a:lnTo>
                  <a:pt x="58733" y="101601"/>
                </a:lnTo>
                <a:lnTo>
                  <a:pt x="67671" y="101601"/>
                </a:lnTo>
                <a:lnTo>
                  <a:pt x="67671" y="99648"/>
                </a:lnTo>
                <a:close/>
              </a:path>
              <a:path w="67945" h="114300">
                <a:moveTo>
                  <a:pt x="63840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63840" y="36149"/>
                </a:lnTo>
                <a:lnTo>
                  <a:pt x="63840" y="24421"/>
                </a:lnTo>
                <a:close/>
              </a:path>
              <a:path w="67945" h="114300">
                <a:moveTo>
                  <a:pt x="37027" y="0"/>
                </a:moveTo>
                <a:lnTo>
                  <a:pt x="20429" y="0"/>
                </a:lnTo>
                <a:lnTo>
                  <a:pt x="16598" y="24421"/>
                </a:lnTo>
                <a:lnTo>
                  <a:pt x="37027" y="24421"/>
                </a:lnTo>
                <a:lnTo>
                  <a:pt x="370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97827" y="6627398"/>
            <a:ext cx="97155" cy="91440"/>
          </a:xfrm>
          <a:custGeom>
            <a:avLst/>
            <a:gdLst/>
            <a:ahLst/>
            <a:cxnLst/>
            <a:rect l="l" t="t" r="r" b="b"/>
            <a:pathLst>
              <a:path w="97154" h="91440">
                <a:moveTo>
                  <a:pt x="43919" y="0"/>
                </a:moveTo>
                <a:lnTo>
                  <a:pt x="7407" y="19944"/>
                </a:lnTo>
                <a:lnTo>
                  <a:pt x="0" y="45474"/>
                </a:lnTo>
                <a:lnTo>
                  <a:pt x="172" y="50016"/>
                </a:lnTo>
                <a:lnTo>
                  <a:pt x="29224" y="86035"/>
                </a:lnTo>
                <a:lnTo>
                  <a:pt x="66107" y="90926"/>
                </a:lnTo>
                <a:lnTo>
                  <a:pt x="79635" y="88931"/>
                </a:lnTo>
                <a:lnTo>
                  <a:pt x="89411" y="86505"/>
                </a:lnTo>
                <a:lnTo>
                  <a:pt x="84933" y="77447"/>
                </a:lnTo>
                <a:lnTo>
                  <a:pt x="61330" y="77447"/>
                </a:lnTo>
                <a:lnTo>
                  <a:pt x="41467" y="76555"/>
                </a:lnTo>
                <a:lnTo>
                  <a:pt x="29764" y="69797"/>
                </a:lnTo>
                <a:lnTo>
                  <a:pt x="23095" y="59175"/>
                </a:lnTo>
                <a:lnTo>
                  <a:pt x="20446" y="45474"/>
                </a:lnTo>
                <a:lnTo>
                  <a:pt x="97072" y="45474"/>
                </a:lnTo>
                <a:lnTo>
                  <a:pt x="97011" y="36219"/>
                </a:lnTo>
                <a:lnTo>
                  <a:pt x="96732" y="34728"/>
                </a:lnTo>
                <a:lnTo>
                  <a:pt x="76642" y="34728"/>
                </a:lnTo>
                <a:lnTo>
                  <a:pt x="24043" y="26895"/>
                </a:lnTo>
                <a:lnTo>
                  <a:pt x="31528" y="18488"/>
                </a:lnTo>
                <a:lnTo>
                  <a:pt x="43911" y="14225"/>
                </a:lnTo>
                <a:lnTo>
                  <a:pt x="61387" y="13678"/>
                </a:lnTo>
                <a:lnTo>
                  <a:pt x="87458" y="13678"/>
                </a:lnTo>
                <a:lnTo>
                  <a:pt x="79555" y="7181"/>
                </a:lnTo>
                <a:lnTo>
                  <a:pt x="64656" y="1809"/>
                </a:lnTo>
                <a:lnTo>
                  <a:pt x="43919" y="0"/>
                </a:lnTo>
                <a:close/>
              </a:path>
              <a:path w="97154" h="91440">
                <a:moveTo>
                  <a:pt x="83981" y="75519"/>
                </a:moveTo>
                <a:lnTo>
                  <a:pt x="74878" y="76989"/>
                </a:lnTo>
                <a:lnTo>
                  <a:pt x="61330" y="77447"/>
                </a:lnTo>
                <a:lnTo>
                  <a:pt x="84933" y="77447"/>
                </a:lnTo>
                <a:lnTo>
                  <a:pt x="83981" y="75519"/>
                </a:lnTo>
                <a:close/>
              </a:path>
              <a:path w="97154" h="91440">
                <a:moveTo>
                  <a:pt x="87458" y="13678"/>
                </a:moveTo>
                <a:lnTo>
                  <a:pt x="61387" y="13678"/>
                </a:lnTo>
                <a:lnTo>
                  <a:pt x="72666" y="21787"/>
                </a:lnTo>
                <a:lnTo>
                  <a:pt x="76642" y="33752"/>
                </a:lnTo>
                <a:lnTo>
                  <a:pt x="76642" y="34728"/>
                </a:lnTo>
                <a:lnTo>
                  <a:pt x="96732" y="34728"/>
                </a:lnTo>
                <a:lnTo>
                  <a:pt x="94953" y="25231"/>
                </a:lnTo>
                <a:lnTo>
                  <a:pt x="89394" y="15270"/>
                </a:lnTo>
                <a:lnTo>
                  <a:pt x="87458" y="1367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1628" y="6626957"/>
            <a:ext cx="59055" cy="91440"/>
          </a:xfrm>
          <a:custGeom>
            <a:avLst/>
            <a:gdLst/>
            <a:ahLst/>
            <a:cxnLst/>
            <a:rect l="l" t="t" r="r" b="b"/>
            <a:pathLst>
              <a:path w="59054" h="91440">
                <a:moveTo>
                  <a:pt x="20429" y="1949"/>
                </a:moveTo>
                <a:lnTo>
                  <a:pt x="0" y="1949"/>
                </a:lnTo>
                <a:lnTo>
                  <a:pt x="0" y="90853"/>
                </a:lnTo>
                <a:lnTo>
                  <a:pt x="20429" y="90853"/>
                </a:lnTo>
                <a:lnTo>
                  <a:pt x="22239" y="21380"/>
                </a:lnTo>
                <a:lnTo>
                  <a:pt x="32191" y="16700"/>
                </a:lnTo>
                <a:lnTo>
                  <a:pt x="47327" y="14655"/>
                </a:lnTo>
                <a:lnTo>
                  <a:pt x="58733" y="14655"/>
                </a:lnTo>
                <a:lnTo>
                  <a:pt x="58733" y="10747"/>
                </a:lnTo>
                <a:lnTo>
                  <a:pt x="20429" y="10747"/>
                </a:lnTo>
                <a:lnTo>
                  <a:pt x="20429" y="1949"/>
                </a:lnTo>
                <a:close/>
              </a:path>
              <a:path w="59054" h="91440">
                <a:moveTo>
                  <a:pt x="58733" y="14655"/>
                </a:moveTo>
                <a:lnTo>
                  <a:pt x="56179" y="14655"/>
                </a:lnTo>
                <a:lnTo>
                  <a:pt x="58733" y="15631"/>
                </a:lnTo>
                <a:lnTo>
                  <a:pt x="58733" y="14655"/>
                </a:lnTo>
                <a:close/>
              </a:path>
              <a:path w="59054" h="91440">
                <a:moveTo>
                  <a:pt x="52434" y="0"/>
                </a:moveTo>
                <a:lnTo>
                  <a:pt x="42842" y="339"/>
                </a:lnTo>
                <a:lnTo>
                  <a:pt x="30014" y="4138"/>
                </a:lnTo>
                <a:lnTo>
                  <a:pt x="20429" y="10747"/>
                </a:lnTo>
                <a:lnTo>
                  <a:pt x="58733" y="10747"/>
                </a:lnTo>
                <a:lnTo>
                  <a:pt x="58733" y="974"/>
                </a:lnTo>
                <a:lnTo>
                  <a:pt x="56179" y="974"/>
                </a:lnTo>
                <a:lnTo>
                  <a:pt x="5243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029" y="5649996"/>
            <a:ext cx="1563116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719" y="219456"/>
            <a:ext cx="10925556" cy="1045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919" y="448055"/>
            <a:ext cx="5334000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230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4000" b="1" spc="-8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ckn</a:t>
            </a:r>
            <a:r>
              <a:rPr sz="4000" b="1" spc="-11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4000" b="1" spc="-70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sz="4000" b="1" spc="-2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4000" b="1" spc="-25" dirty="0">
                <a:solidFill>
                  <a:srgbClr val="FFFFFF"/>
                </a:solidFill>
                <a:latin typeface="Cambria"/>
                <a:cs typeface="Cambria"/>
              </a:rPr>
              <a:t>gements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4163" y="1589182"/>
            <a:ext cx="10799445" cy="3635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5080" indent="-231140">
              <a:lnSpc>
                <a:spcPct val="91400"/>
              </a:lnSpc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Sinai</a:t>
            </a:r>
            <a:r>
              <a:rPr sz="2400" b="1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b="1" spc="-21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131212"/>
                </a:solidFill>
                <a:latin typeface="Calibri"/>
                <a:cs typeface="Calibri"/>
              </a:rPr>
              <a:t>: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Kim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Art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Jean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 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la,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Ja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ie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Campbel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ua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alupe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Cruz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eena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an,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spc="3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osa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Ga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cia, 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Guti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0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aphe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im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Jul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 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14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en</a:t>
            </a:r>
            <a:r>
              <a:rPr sz="2000" spc="2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Ma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t,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erk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Je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 Rams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14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 </a:t>
            </a:r>
            <a:r>
              <a:rPr sz="2000" spc="-17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ala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dt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Seals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Mau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een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lds,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Ma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ine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ood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erry</a:t>
            </a:r>
            <a:endParaRPr sz="2000">
              <a:latin typeface="Calibri"/>
              <a:cs typeface="Calibri"/>
            </a:endParaRPr>
          </a:p>
          <a:p>
            <a:pPr marL="243840" marR="44450" indent="-231140">
              <a:lnSpc>
                <a:spcPct val="91400"/>
              </a:lnSpc>
              <a:spcBef>
                <a:spcPts val="50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b="1" spc="-15" dirty="0">
                <a:solidFill>
                  <a:srgbClr val="131212"/>
                </a:solidFill>
                <a:latin typeface="Calibri"/>
                <a:cs typeface="Calibri"/>
              </a:rPr>
              <a:t>Fu</a:t>
            </a:r>
            <a:r>
              <a:rPr sz="2400" b="1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131212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s:</a:t>
            </a:r>
            <a:r>
              <a:rPr sz="2400" b="1" spc="-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Michael 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ru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t,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wn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tion,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Departme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f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th,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Dise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ase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Co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 and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tion, 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epartm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f Hous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Urban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lopme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t,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Ll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. F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ound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n,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y Hea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 N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 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nn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obe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H.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Lur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 Chi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en</a:t>
            </a:r>
            <a:r>
              <a:rPr sz="2000" spc="-120" dirty="0">
                <a:solidFill>
                  <a:srgbClr val="131212"/>
                </a:solidFill>
                <a:latin typeface="Calibri"/>
                <a:cs typeface="Calibri"/>
              </a:rPr>
              <a:t>’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pi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Chi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ORI</a:t>
            </a:r>
            <a:endParaRPr sz="2000">
              <a:latin typeface="Calibri"/>
              <a:cs typeface="Calibri"/>
            </a:endParaRPr>
          </a:p>
          <a:p>
            <a:pPr marL="243840" marR="83185" indent="-231140">
              <a:lnSpc>
                <a:spcPct val="90900"/>
              </a:lnSpc>
              <a:spcBef>
                <a:spcPts val="114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b="1" spc="-5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art</a:t>
            </a:r>
            <a:r>
              <a:rPr sz="2400" b="1" spc="-2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b="1" spc="-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s:</a:t>
            </a:r>
            <a:r>
              <a:rPr sz="2400" b="1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Chi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thma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Consort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um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Chi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Housin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thorit</a:t>
            </a:r>
            <a:r>
              <a:rPr sz="2000" spc="-145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Disabi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ity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es, M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opol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8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ena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ts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ani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tion,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Sinai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Chi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en</a:t>
            </a:r>
            <a:r>
              <a:rPr sz="2000" spc="-114" dirty="0">
                <a:solidFill>
                  <a:srgbClr val="131212"/>
                </a:solidFill>
                <a:latin typeface="Calibri"/>
                <a:cs typeface="Calibri"/>
              </a:rPr>
              <a:t>’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Hospi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al, Sinai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Com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ity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titu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e, 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inai Medi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 G</a:t>
            </a:r>
            <a:r>
              <a:rPr sz="2000" spc="-4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ou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 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ic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Lu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ng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Associ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tion,</a:t>
            </a:r>
            <a:r>
              <a:rPr sz="2000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esp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at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y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Associ</a:t>
            </a:r>
            <a:r>
              <a:rPr sz="2000" spc="-3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tion,</a:t>
            </a:r>
            <a:r>
              <a:rPr sz="2000" spc="4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Mari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lac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House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tholic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Chariti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es,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wndale</a:t>
            </a:r>
            <a:r>
              <a:rPr sz="2000" spc="-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Chri</a:t>
            </a:r>
            <a:r>
              <a:rPr sz="2000" spc="-30" dirty="0">
                <a:solidFill>
                  <a:srgbClr val="131212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tian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Hea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th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Ce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</a:t>
            </a:r>
            <a:r>
              <a:rPr sz="2000" spc="-175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CHIC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GO</a:t>
            </a:r>
            <a:r>
              <a:rPr sz="2000" spc="-2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1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131212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al</a:t>
            </a:r>
            <a:r>
              <a:rPr sz="2000" spc="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1212"/>
                </a:solidFill>
                <a:latin typeface="Calibri"/>
                <a:cs typeface="Calibri"/>
              </a:rPr>
              <a:t>Si</a:t>
            </a:r>
            <a:r>
              <a:rPr sz="2000" spc="-25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131212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885"/>
              </a:spcBef>
              <a:buClr>
                <a:srgbClr val="0069AA"/>
              </a:buClr>
              <a:buFont typeface="Arial"/>
              <a:buChar char="•"/>
              <a:tabLst>
                <a:tab pos="244475" algn="l"/>
              </a:tabLst>
            </a:pPr>
            <a:r>
              <a:rPr sz="2400" b="1" spc="-55" dirty="0">
                <a:solidFill>
                  <a:srgbClr val="131212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articipa</a:t>
            </a:r>
            <a:r>
              <a:rPr sz="2400" b="1" spc="-55" dirty="0">
                <a:solidFill>
                  <a:srgbClr val="131212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ts</a:t>
            </a:r>
            <a:r>
              <a:rPr sz="2400" b="1" spc="1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31212"/>
                </a:solidFill>
                <a:latin typeface="Calibri"/>
                <a:cs typeface="Calibri"/>
              </a:rPr>
              <a:t>and</a:t>
            </a:r>
            <a:r>
              <a:rPr sz="2400" b="1" spc="-10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31212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131212"/>
                </a:solidFill>
                <a:latin typeface="Calibri"/>
                <a:cs typeface="Calibri"/>
              </a:rPr>
              <a:t>heir</a:t>
            </a:r>
            <a:r>
              <a:rPr sz="2400" b="1" spc="-5" dirty="0">
                <a:solidFill>
                  <a:srgbClr val="131212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131212"/>
                </a:solidFill>
                <a:latin typeface="Calibri"/>
                <a:cs typeface="Calibri"/>
              </a:rPr>
              <a:t>f</a:t>
            </a:r>
            <a:r>
              <a:rPr sz="2400" b="1" spc="-15" dirty="0">
                <a:solidFill>
                  <a:srgbClr val="131212"/>
                </a:solidFill>
                <a:latin typeface="Calibri"/>
                <a:cs typeface="Calibri"/>
              </a:rPr>
              <a:t>amilies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4343" y="6468707"/>
            <a:ext cx="17526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62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138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5152" y="6603510"/>
            <a:ext cx="121920" cy="114300"/>
          </a:xfrm>
          <a:custGeom>
            <a:avLst/>
            <a:gdLst/>
            <a:ahLst/>
            <a:cxnLst/>
            <a:rect l="l" t="t" r="r" b="b"/>
            <a:pathLst>
              <a:path w="121920" h="114300">
                <a:moveTo>
                  <a:pt x="34480" y="0"/>
                </a:moveTo>
                <a:lnTo>
                  <a:pt x="14367" y="0"/>
                </a:lnTo>
                <a:lnTo>
                  <a:pt x="0" y="114299"/>
                </a:lnTo>
                <a:lnTo>
                  <a:pt x="14367" y="114299"/>
                </a:lnTo>
                <a:lnTo>
                  <a:pt x="23196" y="40055"/>
                </a:lnTo>
                <a:lnTo>
                  <a:pt x="24432" y="28489"/>
                </a:lnTo>
                <a:lnTo>
                  <a:pt x="25860" y="16610"/>
                </a:lnTo>
                <a:lnTo>
                  <a:pt x="39256" y="16610"/>
                </a:lnTo>
                <a:lnTo>
                  <a:pt x="34480" y="0"/>
                </a:lnTo>
                <a:close/>
              </a:path>
              <a:path w="121920" h="114300">
                <a:moveTo>
                  <a:pt x="39256" y="16610"/>
                </a:moveTo>
                <a:lnTo>
                  <a:pt x="25860" y="16610"/>
                </a:lnTo>
                <a:lnTo>
                  <a:pt x="26817" y="22471"/>
                </a:lnTo>
                <a:lnTo>
                  <a:pt x="28733" y="32240"/>
                </a:lnTo>
                <a:lnTo>
                  <a:pt x="51720" y="114299"/>
                </a:lnTo>
                <a:lnTo>
                  <a:pt x="69918" y="114299"/>
                </a:lnTo>
                <a:lnTo>
                  <a:pt x="73623" y="100623"/>
                </a:lnTo>
                <a:lnTo>
                  <a:pt x="61298" y="100623"/>
                </a:lnTo>
                <a:lnTo>
                  <a:pt x="60773" y="98392"/>
                </a:lnTo>
                <a:lnTo>
                  <a:pt x="58161" y="85610"/>
                </a:lnTo>
                <a:lnTo>
                  <a:pt x="55550" y="73269"/>
                </a:lnTo>
                <a:lnTo>
                  <a:pt x="39256" y="16610"/>
                </a:lnTo>
                <a:close/>
              </a:path>
              <a:path w="121920" h="114300">
                <a:moveTo>
                  <a:pt x="109480" y="17584"/>
                </a:moveTo>
                <a:lnTo>
                  <a:pt x="95777" y="17584"/>
                </a:lnTo>
                <a:lnTo>
                  <a:pt x="95777" y="23446"/>
                </a:lnTo>
                <a:lnTo>
                  <a:pt x="97692" y="41032"/>
                </a:lnTo>
                <a:lnTo>
                  <a:pt x="107271" y="114299"/>
                </a:lnTo>
                <a:lnTo>
                  <a:pt x="121632" y="114299"/>
                </a:lnTo>
                <a:lnTo>
                  <a:pt x="109480" y="17584"/>
                </a:lnTo>
                <a:close/>
              </a:path>
              <a:path w="121920" h="114300">
                <a:moveTo>
                  <a:pt x="107271" y="0"/>
                </a:moveTo>
                <a:lnTo>
                  <a:pt x="87156" y="0"/>
                </a:lnTo>
                <a:lnTo>
                  <a:pt x="66695" y="75661"/>
                </a:lnTo>
                <a:lnTo>
                  <a:pt x="63622" y="88257"/>
                </a:lnTo>
                <a:lnTo>
                  <a:pt x="61298" y="100623"/>
                </a:lnTo>
                <a:lnTo>
                  <a:pt x="73623" y="100623"/>
                </a:lnTo>
                <a:lnTo>
                  <a:pt x="90031" y="40055"/>
                </a:lnTo>
                <a:lnTo>
                  <a:pt x="91946" y="32240"/>
                </a:lnTo>
                <a:lnTo>
                  <a:pt x="93861" y="23446"/>
                </a:lnTo>
                <a:lnTo>
                  <a:pt x="94819" y="17584"/>
                </a:lnTo>
                <a:lnTo>
                  <a:pt x="109480" y="17584"/>
                </a:lnTo>
                <a:lnTo>
                  <a:pt x="10727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7975" y="6626957"/>
            <a:ext cx="71120" cy="92075"/>
          </a:xfrm>
          <a:custGeom>
            <a:avLst/>
            <a:gdLst/>
            <a:ahLst/>
            <a:cxnLst/>
            <a:rect l="l" t="t" r="r" b="b"/>
            <a:pathLst>
              <a:path w="71120" h="92075">
                <a:moveTo>
                  <a:pt x="55373" y="12812"/>
                </a:moveTo>
                <a:lnTo>
                  <a:pt x="29531" y="12812"/>
                </a:lnTo>
                <a:lnTo>
                  <a:pt x="41438" y="18613"/>
                </a:lnTo>
                <a:lnTo>
                  <a:pt x="44899" y="33216"/>
                </a:lnTo>
                <a:lnTo>
                  <a:pt x="44899" y="40053"/>
                </a:lnTo>
                <a:lnTo>
                  <a:pt x="39154" y="40053"/>
                </a:lnTo>
                <a:lnTo>
                  <a:pt x="27920" y="40470"/>
                </a:lnTo>
                <a:lnTo>
                  <a:pt x="15154" y="43654"/>
                </a:lnTo>
                <a:lnTo>
                  <a:pt x="5835" y="50678"/>
                </a:lnTo>
                <a:lnTo>
                  <a:pt x="579" y="62378"/>
                </a:lnTo>
                <a:lnTo>
                  <a:pt x="0" y="79588"/>
                </a:lnTo>
                <a:lnTo>
                  <a:pt x="9557" y="88572"/>
                </a:lnTo>
                <a:lnTo>
                  <a:pt x="24789" y="91830"/>
                </a:lnTo>
                <a:lnTo>
                  <a:pt x="34365" y="91830"/>
                </a:lnTo>
                <a:lnTo>
                  <a:pt x="42984" y="86946"/>
                </a:lnTo>
                <a:lnTo>
                  <a:pt x="47772" y="82061"/>
                </a:lnTo>
                <a:lnTo>
                  <a:pt x="70756" y="82061"/>
                </a:lnTo>
                <a:lnTo>
                  <a:pt x="70756" y="79130"/>
                </a:lnTo>
                <a:lnTo>
                  <a:pt x="19043" y="79130"/>
                </a:lnTo>
                <a:lnTo>
                  <a:pt x="13297" y="74245"/>
                </a:lnTo>
                <a:lnTo>
                  <a:pt x="13673" y="61853"/>
                </a:lnTo>
                <a:lnTo>
                  <a:pt x="21249" y="53314"/>
                </a:lnTo>
                <a:lnTo>
                  <a:pt x="38196" y="50800"/>
                </a:lnTo>
                <a:lnTo>
                  <a:pt x="60011" y="50800"/>
                </a:lnTo>
                <a:lnTo>
                  <a:pt x="59732" y="23594"/>
                </a:lnTo>
                <a:lnTo>
                  <a:pt x="55373" y="12812"/>
                </a:lnTo>
                <a:close/>
              </a:path>
              <a:path w="71120" h="92075">
                <a:moveTo>
                  <a:pt x="70756" y="82061"/>
                </a:moveTo>
                <a:lnTo>
                  <a:pt x="47772" y="82061"/>
                </a:lnTo>
                <a:lnTo>
                  <a:pt x="49688" y="87922"/>
                </a:lnTo>
                <a:lnTo>
                  <a:pt x="54476" y="91830"/>
                </a:lnTo>
                <a:lnTo>
                  <a:pt x="65968" y="91830"/>
                </a:lnTo>
                <a:lnTo>
                  <a:pt x="68841" y="90853"/>
                </a:lnTo>
                <a:lnTo>
                  <a:pt x="70756" y="89877"/>
                </a:lnTo>
                <a:lnTo>
                  <a:pt x="70756" y="82061"/>
                </a:lnTo>
                <a:close/>
              </a:path>
              <a:path w="71120" h="92075">
                <a:moveTo>
                  <a:pt x="60011" y="50800"/>
                </a:moveTo>
                <a:lnTo>
                  <a:pt x="44899" y="50800"/>
                </a:lnTo>
                <a:lnTo>
                  <a:pt x="44899" y="73269"/>
                </a:lnTo>
                <a:lnTo>
                  <a:pt x="42027" y="77176"/>
                </a:lnTo>
                <a:lnTo>
                  <a:pt x="35323" y="79130"/>
                </a:lnTo>
                <a:lnTo>
                  <a:pt x="63095" y="79130"/>
                </a:lnTo>
                <a:lnTo>
                  <a:pt x="60222" y="77176"/>
                </a:lnTo>
                <a:lnTo>
                  <a:pt x="60125" y="61853"/>
                </a:lnTo>
                <a:lnTo>
                  <a:pt x="60011" y="50800"/>
                </a:lnTo>
                <a:close/>
              </a:path>
              <a:path w="71120" h="92075">
                <a:moveTo>
                  <a:pt x="29577" y="0"/>
                </a:moveTo>
                <a:lnTo>
                  <a:pt x="20001" y="0"/>
                </a:lnTo>
                <a:lnTo>
                  <a:pt x="11382" y="2937"/>
                </a:lnTo>
                <a:lnTo>
                  <a:pt x="4678" y="4886"/>
                </a:lnTo>
                <a:lnTo>
                  <a:pt x="4786" y="18507"/>
                </a:lnTo>
                <a:lnTo>
                  <a:pt x="14682" y="14525"/>
                </a:lnTo>
                <a:lnTo>
                  <a:pt x="29531" y="12812"/>
                </a:lnTo>
                <a:lnTo>
                  <a:pt x="55373" y="12812"/>
                </a:lnTo>
                <a:lnTo>
                  <a:pt x="54393" y="10386"/>
                </a:lnTo>
                <a:lnTo>
                  <a:pt x="43998" y="2571"/>
                </a:lnTo>
                <a:lnTo>
                  <a:pt x="2957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85982" y="6593737"/>
            <a:ext cx="67310" cy="124460"/>
          </a:xfrm>
          <a:custGeom>
            <a:avLst/>
            <a:gdLst/>
            <a:ahLst/>
            <a:cxnLst/>
            <a:rect l="l" t="t" r="r" b="b"/>
            <a:pathLst>
              <a:path w="67309" h="124459">
                <a:moveTo>
                  <a:pt x="15322" y="0"/>
                </a:moveTo>
                <a:lnTo>
                  <a:pt x="0" y="0"/>
                </a:lnTo>
                <a:lnTo>
                  <a:pt x="0" y="124073"/>
                </a:lnTo>
                <a:lnTo>
                  <a:pt x="15322" y="124073"/>
                </a:lnTo>
                <a:lnTo>
                  <a:pt x="15322" y="77181"/>
                </a:lnTo>
                <a:lnTo>
                  <a:pt x="33846" y="77181"/>
                </a:lnTo>
                <a:lnTo>
                  <a:pt x="31602" y="74251"/>
                </a:lnTo>
                <a:lnTo>
                  <a:pt x="15322" y="74251"/>
                </a:lnTo>
                <a:lnTo>
                  <a:pt x="15322" y="0"/>
                </a:lnTo>
                <a:close/>
              </a:path>
              <a:path w="67309" h="124459">
                <a:moveTo>
                  <a:pt x="33846" y="77181"/>
                </a:moveTo>
                <a:lnTo>
                  <a:pt x="15322" y="77181"/>
                </a:lnTo>
                <a:lnTo>
                  <a:pt x="42136" y="112350"/>
                </a:lnTo>
                <a:lnTo>
                  <a:pt x="48839" y="122120"/>
                </a:lnTo>
                <a:lnTo>
                  <a:pt x="54585" y="124073"/>
                </a:lnTo>
                <a:lnTo>
                  <a:pt x="67035" y="124073"/>
                </a:lnTo>
                <a:lnTo>
                  <a:pt x="67035" y="111374"/>
                </a:lnTo>
                <a:lnTo>
                  <a:pt x="61289" y="111374"/>
                </a:lnTo>
                <a:lnTo>
                  <a:pt x="59373" y="110396"/>
                </a:lnTo>
                <a:lnTo>
                  <a:pt x="55543" y="105512"/>
                </a:lnTo>
                <a:lnTo>
                  <a:pt x="33846" y="77181"/>
                </a:lnTo>
                <a:close/>
              </a:path>
              <a:path w="67309" h="124459">
                <a:moveTo>
                  <a:pt x="65119" y="35169"/>
                </a:moveTo>
                <a:lnTo>
                  <a:pt x="47882" y="35169"/>
                </a:lnTo>
                <a:lnTo>
                  <a:pt x="15322" y="74251"/>
                </a:lnTo>
                <a:lnTo>
                  <a:pt x="31602" y="74251"/>
                </a:lnTo>
                <a:lnTo>
                  <a:pt x="65119" y="3516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68339" y="6591787"/>
            <a:ext cx="20320" cy="126364"/>
          </a:xfrm>
          <a:custGeom>
            <a:avLst/>
            <a:gdLst/>
            <a:ahLst/>
            <a:cxnLst/>
            <a:rect l="l" t="t" r="r" b="b"/>
            <a:pathLst>
              <a:path w="20320" h="126365">
                <a:moveTo>
                  <a:pt x="15335" y="0"/>
                </a:moveTo>
                <a:lnTo>
                  <a:pt x="4800" y="0"/>
                </a:lnTo>
                <a:lnTo>
                  <a:pt x="0" y="3912"/>
                </a:lnTo>
                <a:lnTo>
                  <a:pt x="0" y="15635"/>
                </a:lnTo>
                <a:lnTo>
                  <a:pt x="4800" y="20522"/>
                </a:lnTo>
                <a:lnTo>
                  <a:pt x="15335" y="20522"/>
                </a:lnTo>
                <a:lnTo>
                  <a:pt x="20123" y="15635"/>
                </a:lnTo>
                <a:lnTo>
                  <a:pt x="20123" y="3912"/>
                </a:lnTo>
                <a:lnTo>
                  <a:pt x="15335" y="0"/>
                </a:lnTo>
                <a:close/>
              </a:path>
              <a:path w="20320" h="126365">
                <a:moveTo>
                  <a:pt x="18207" y="37119"/>
                </a:moveTo>
                <a:lnTo>
                  <a:pt x="2872" y="37119"/>
                </a:lnTo>
                <a:lnTo>
                  <a:pt x="2872" y="126022"/>
                </a:lnTo>
                <a:lnTo>
                  <a:pt x="18207" y="126022"/>
                </a:lnTo>
                <a:lnTo>
                  <a:pt x="18207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14318" y="6626957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40">
                <a:moveTo>
                  <a:pt x="15322" y="1949"/>
                </a:moveTo>
                <a:lnTo>
                  <a:pt x="0" y="1949"/>
                </a:lnTo>
                <a:lnTo>
                  <a:pt x="0" y="90853"/>
                </a:lnTo>
                <a:lnTo>
                  <a:pt x="15322" y="90853"/>
                </a:lnTo>
                <a:lnTo>
                  <a:pt x="15322" y="19539"/>
                </a:lnTo>
                <a:lnTo>
                  <a:pt x="20110" y="16608"/>
                </a:lnTo>
                <a:lnTo>
                  <a:pt x="26814" y="12700"/>
                </a:lnTo>
                <a:lnTo>
                  <a:pt x="63928" y="12700"/>
                </a:lnTo>
                <a:lnTo>
                  <a:pt x="63881" y="12536"/>
                </a:lnTo>
                <a:lnTo>
                  <a:pt x="60103" y="8793"/>
                </a:lnTo>
                <a:lnTo>
                  <a:pt x="15322" y="8793"/>
                </a:lnTo>
                <a:lnTo>
                  <a:pt x="15322" y="1949"/>
                </a:lnTo>
                <a:close/>
              </a:path>
              <a:path w="68579" h="91440">
                <a:moveTo>
                  <a:pt x="63928" y="12700"/>
                </a:moveTo>
                <a:lnTo>
                  <a:pt x="26814" y="12700"/>
                </a:lnTo>
                <a:lnTo>
                  <a:pt x="38412" y="12924"/>
                </a:lnTo>
                <a:lnTo>
                  <a:pt x="49727" y="19447"/>
                </a:lnTo>
                <a:lnTo>
                  <a:pt x="52683" y="34193"/>
                </a:lnTo>
                <a:lnTo>
                  <a:pt x="52683" y="90853"/>
                </a:lnTo>
                <a:lnTo>
                  <a:pt x="68005" y="90853"/>
                </a:lnTo>
                <a:lnTo>
                  <a:pt x="67745" y="25870"/>
                </a:lnTo>
                <a:lnTo>
                  <a:pt x="63928" y="12700"/>
                </a:lnTo>
                <a:close/>
              </a:path>
              <a:path w="68579" h="91440">
                <a:moveTo>
                  <a:pt x="39121" y="0"/>
                </a:moveTo>
                <a:lnTo>
                  <a:pt x="24369" y="3320"/>
                </a:lnTo>
                <a:lnTo>
                  <a:pt x="15322" y="8793"/>
                </a:lnTo>
                <a:lnTo>
                  <a:pt x="60103" y="8793"/>
                </a:lnTo>
                <a:lnTo>
                  <a:pt x="54653" y="3393"/>
                </a:lnTo>
                <a:lnTo>
                  <a:pt x="3912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9561" y="6626957"/>
            <a:ext cx="78740" cy="123825"/>
          </a:xfrm>
          <a:custGeom>
            <a:avLst/>
            <a:gdLst/>
            <a:ahLst/>
            <a:cxnLst/>
            <a:rect l="l" t="t" r="r" b="b"/>
            <a:pathLst>
              <a:path w="78740" h="123825">
                <a:moveTo>
                  <a:pt x="42136" y="0"/>
                </a:moveTo>
                <a:lnTo>
                  <a:pt x="25653" y="1638"/>
                </a:lnTo>
                <a:lnTo>
                  <a:pt x="14049" y="8129"/>
                </a:lnTo>
                <a:lnTo>
                  <a:pt x="6613" y="19173"/>
                </a:lnTo>
                <a:lnTo>
                  <a:pt x="4113" y="34361"/>
                </a:lnTo>
                <a:lnTo>
                  <a:pt x="8811" y="46446"/>
                </a:lnTo>
                <a:lnTo>
                  <a:pt x="18195" y="55685"/>
                </a:lnTo>
                <a:lnTo>
                  <a:pt x="14364" y="57638"/>
                </a:lnTo>
                <a:lnTo>
                  <a:pt x="8618" y="62522"/>
                </a:lnTo>
                <a:lnTo>
                  <a:pt x="8618" y="76199"/>
                </a:lnTo>
                <a:lnTo>
                  <a:pt x="12449" y="80107"/>
                </a:lnTo>
                <a:lnTo>
                  <a:pt x="16251" y="82075"/>
                </a:lnTo>
                <a:lnTo>
                  <a:pt x="5255" y="89644"/>
                </a:lnTo>
                <a:lnTo>
                  <a:pt x="0" y="101599"/>
                </a:lnTo>
                <a:lnTo>
                  <a:pt x="511" y="106258"/>
                </a:lnTo>
                <a:lnTo>
                  <a:pt x="5146" y="114432"/>
                </a:lnTo>
                <a:lnTo>
                  <a:pt x="14889" y="120128"/>
                </a:lnTo>
                <a:lnTo>
                  <a:pt x="30082" y="123260"/>
                </a:lnTo>
                <a:lnTo>
                  <a:pt x="51070" y="123738"/>
                </a:lnTo>
                <a:lnTo>
                  <a:pt x="64664" y="118785"/>
                </a:lnTo>
                <a:lnTo>
                  <a:pt x="70143" y="113322"/>
                </a:lnTo>
                <a:lnTo>
                  <a:pt x="36354" y="113322"/>
                </a:lnTo>
                <a:lnTo>
                  <a:pt x="20697" y="110263"/>
                </a:lnTo>
                <a:lnTo>
                  <a:pt x="14364" y="100623"/>
                </a:lnTo>
                <a:lnTo>
                  <a:pt x="14364" y="91830"/>
                </a:lnTo>
                <a:lnTo>
                  <a:pt x="21068" y="87922"/>
                </a:lnTo>
                <a:lnTo>
                  <a:pt x="26814" y="85969"/>
                </a:lnTo>
                <a:lnTo>
                  <a:pt x="73143" y="85969"/>
                </a:lnTo>
                <a:lnTo>
                  <a:pt x="72401" y="83570"/>
                </a:lnTo>
                <a:lnTo>
                  <a:pt x="61744" y="76082"/>
                </a:lnTo>
                <a:lnTo>
                  <a:pt x="46924" y="73269"/>
                </a:lnTo>
                <a:lnTo>
                  <a:pt x="30644" y="73269"/>
                </a:lnTo>
                <a:lnTo>
                  <a:pt x="24898" y="72292"/>
                </a:lnTo>
                <a:lnTo>
                  <a:pt x="22983" y="70339"/>
                </a:lnTo>
                <a:lnTo>
                  <a:pt x="22983" y="62522"/>
                </a:lnTo>
                <a:lnTo>
                  <a:pt x="24898" y="60569"/>
                </a:lnTo>
                <a:lnTo>
                  <a:pt x="27771" y="59592"/>
                </a:lnTo>
                <a:lnTo>
                  <a:pt x="46629" y="59592"/>
                </a:lnTo>
                <a:lnTo>
                  <a:pt x="59747" y="53606"/>
                </a:lnTo>
                <a:lnTo>
                  <a:pt x="63655" y="48758"/>
                </a:lnTo>
                <a:lnTo>
                  <a:pt x="35245" y="48758"/>
                </a:lnTo>
                <a:lnTo>
                  <a:pt x="23081" y="42426"/>
                </a:lnTo>
                <a:lnTo>
                  <a:pt x="19187" y="28974"/>
                </a:lnTo>
                <a:lnTo>
                  <a:pt x="24114" y="16889"/>
                </a:lnTo>
                <a:lnTo>
                  <a:pt x="38187" y="11738"/>
                </a:lnTo>
                <a:lnTo>
                  <a:pt x="78539" y="11738"/>
                </a:lnTo>
                <a:lnTo>
                  <a:pt x="78539" y="1949"/>
                </a:lnTo>
                <a:lnTo>
                  <a:pt x="50755" y="1949"/>
                </a:lnTo>
                <a:lnTo>
                  <a:pt x="45966" y="974"/>
                </a:lnTo>
                <a:lnTo>
                  <a:pt x="42136" y="0"/>
                </a:lnTo>
                <a:close/>
              </a:path>
              <a:path w="78740" h="123825">
                <a:moveTo>
                  <a:pt x="73143" y="85969"/>
                </a:moveTo>
                <a:lnTo>
                  <a:pt x="34475" y="85969"/>
                </a:lnTo>
                <a:lnTo>
                  <a:pt x="40221" y="86946"/>
                </a:lnTo>
                <a:lnTo>
                  <a:pt x="55543" y="86946"/>
                </a:lnTo>
                <a:lnTo>
                  <a:pt x="60344" y="89877"/>
                </a:lnTo>
                <a:lnTo>
                  <a:pt x="60344" y="98668"/>
                </a:lnTo>
                <a:lnTo>
                  <a:pt x="60153" y="101128"/>
                </a:lnTo>
                <a:lnTo>
                  <a:pt x="53655" y="110003"/>
                </a:lnTo>
                <a:lnTo>
                  <a:pt x="36354" y="113322"/>
                </a:lnTo>
                <a:lnTo>
                  <a:pt x="70143" y="113322"/>
                </a:lnTo>
                <a:lnTo>
                  <a:pt x="73482" y="109994"/>
                </a:lnTo>
                <a:lnTo>
                  <a:pt x="76620" y="97212"/>
                </a:lnTo>
                <a:lnTo>
                  <a:pt x="73143" y="85969"/>
                </a:lnTo>
                <a:close/>
              </a:path>
              <a:path w="78740" h="123825">
                <a:moveTo>
                  <a:pt x="46629" y="59592"/>
                </a:moveTo>
                <a:lnTo>
                  <a:pt x="30644" y="59592"/>
                </a:lnTo>
                <a:lnTo>
                  <a:pt x="34475" y="60569"/>
                </a:lnTo>
                <a:lnTo>
                  <a:pt x="46629" y="59592"/>
                </a:lnTo>
                <a:close/>
              </a:path>
              <a:path w="78740" h="123825">
                <a:moveTo>
                  <a:pt x="78539" y="11738"/>
                </a:moveTo>
                <a:lnTo>
                  <a:pt x="38187" y="11738"/>
                </a:lnTo>
                <a:lnTo>
                  <a:pt x="51316" y="17577"/>
                </a:lnTo>
                <a:lnTo>
                  <a:pt x="55543" y="30285"/>
                </a:lnTo>
                <a:lnTo>
                  <a:pt x="55435" y="32564"/>
                </a:lnTo>
                <a:lnTo>
                  <a:pt x="50050" y="43997"/>
                </a:lnTo>
                <a:lnTo>
                  <a:pt x="35245" y="48758"/>
                </a:lnTo>
                <a:lnTo>
                  <a:pt x="63655" y="48758"/>
                </a:lnTo>
                <a:lnTo>
                  <a:pt x="68010" y="43356"/>
                </a:lnTo>
                <a:lnTo>
                  <a:pt x="70878" y="30285"/>
                </a:lnTo>
                <a:lnTo>
                  <a:pt x="70878" y="24423"/>
                </a:lnTo>
                <a:lnTo>
                  <a:pt x="68963" y="18562"/>
                </a:lnTo>
                <a:lnTo>
                  <a:pt x="64174" y="13677"/>
                </a:lnTo>
                <a:lnTo>
                  <a:pt x="78539" y="13677"/>
                </a:lnTo>
                <a:lnTo>
                  <a:pt x="78539" y="11738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8015" y="6593737"/>
            <a:ext cx="0" cy="124460"/>
          </a:xfrm>
          <a:custGeom>
            <a:avLst/>
            <a:gdLst/>
            <a:ahLst/>
            <a:cxnLst/>
            <a:rect l="l" t="t" r="r" b="b"/>
            <a:pathLst>
              <a:path h="124459">
                <a:moveTo>
                  <a:pt x="0" y="0"/>
                </a:moveTo>
                <a:lnTo>
                  <a:pt x="0" y="124073"/>
                </a:lnTo>
              </a:path>
            </a:pathLst>
          </a:custGeom>
          <a:ln w="16605">
            <a:solidFill>
              <a:srgbClr val="126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81539" y="6591787"/>
            <a:ext cx="20320" cy="126364"/>
          </a:xfrm>
          <a:custGeom>
            <a:avLst/>
            <a:gdLst/>
            <a:ahLst/>
            <a:cxnLst/>
            <a:rect l="l" t="t" r="r" b="b"/>
            <a:pathLst>
              <a:path w="20320" h="126365">
                <a:moveTo>
                  <a:pt x="15322" y="0"/>
                </a:moveTo>
                <a:lnTo>
                  <a:pt x="3830" y="0"/>
                </a:lnTo>
                <a:lnTo>
                  <a:pt x="0" y="3912"/>
                </a:lnTo>
                <a:lnTo>
                  <a:pt x="0" y="15635"/>
                </a:lnTo>
                <a:lnTo>
                  <a:pt x="3830" y="20522"/>
                </a:lnTo>
                <a:lnTo>
                  <a:pt x="15322" y="20522"/>
                </a:lnTo>
                <a:lnTo>
                  <a:pt x="20110" y="15635"/>
                </a:lnTo>
                <a:lnTo>
                  <a:pt x="20110" y="3912"/>
                </a:lnTo>
                <a:lnTo>
                  <a:pt x="15322" y="0"/>
                </a:lnTo>
                <a:close/>
              </a:path>
              <a:path w="20320" h="126365">
                <a:moveTo>
                  <a:pt x="17237" y="37119"/>
                </a:moveTo>
                <a:lnTo>
                  <a:pt x="1915" y="37119"/>
                </a:lnTo>
                <a:lnTo>
                  <a:pt x="1915" y="126022"/>
                </a:lnTo>
                <a:lnTo>
                  <a:pt x="17237" y="126022"/>
                </a:lnTo>
                <a:lnTo>
                  <a:pt x="17237" y="37119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16972" y="662890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15322" y="0"/>
                </a:moveTo>
                <a:lnTo>
                  <a:pt x="0" y="0"/>
                </a:lnTo>
                <a:lnTo>
                  <a:pt x="29699" y="88903"/>
                </a:lnTo>
                <a:lnTo>
                  <a:pt x="45979" y="88903"/>
                </a:lnTo>
                <a:lnTo>
                  <a:pt x="51525" y="72296"/>
                </a:lnTo>
                <a:lnTo>
                  <a:pt x="38318" y="72296"/>
                </a:lnTo>
                <a:lnTo>
                  <a:pt x="36403" y="67412"/>
                </a:lnTo>
                <a:lnTo>
                  <a:pt x="35445" y="62528"/>
                </a:lnTo>
                <a:lnTo>
                  <a:pt x="33530" y="57642"/>
                </a:lnTo>
                <a:lnTo>
                  <a:pt x="15322" y="0"/>
                </a:lnTo>
                <a:close/>
              </a:path>
              <a:path w="76200" h="88900">
                <a:moveTo>
                  <a:pt x="75666" y="0"/>
                </a:moveTo>
                <a:lnTo>
                  <a:pt x="60344" y="0"/>
                </a:lnTo>
                <a:lnTo>
                  <a:pt x="43106" y="57642"/>
                </a:lnTo>
                <a:lnTo>
                  <a:pt x="41191" y="61550"/>
                </a:lnTo>
                <a:lnTo>
                  <a:pt x="40233" y="67412"/>
                </a:lnTo>
                <a:lnTo>
                  <a:pt x="38318" y="72296"/>
                </a:lnTo>
                <a:lnTo>
                  <a:pt x="51525" y="72296"/>
                </a:lnTo>
                <a:lnTo>
                  <a:pt x="75666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02214" y="6628392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4">
                <a:moveTo>
                  <a:pt x="28192" y="0"/>
                </a:moveTo>
                <a:lnTo>
                  <a:pt x="16177" y="5924"/>
                </a:lnTo>
                <a:lnTo>
                  <a:pt x="7331" y="15784"/>
                </a:lnTo>
                <a:lnTo>
                  <a:pt x="1868" y="28872"/>
                </a:lnTo>
                <a:lnTo>
                  <a:pt x="0" y="44480"/>
                </a:lnTo>
                <a:lnTo>
                  <a:pt x="1546" y="59383"/>
                </a:lnTo>
                <a:lnTo>
                  <a:pt x="6495" y="72233"/>
                </a:lnTo>
                <a:lnTo>
                  <a:pt x="14995" y="82002"/>
                </a:lnTo>
                <a:lnTo>
                  <a:pt x="27195" y="88212"/>
                </a:lnTo>
                <a:lnTo>
                  <a:pt x="43242" y="90385"/>
                </a:lnTo>
                <a:lnTo>
                  <a:pt x="57331" y="88583"/>
                </a:lnTo>
                <a:lnTo>
                  <a:pt x="68005" y="85511"/>
                </a:lnTo>
                <a:lnTo>
                  <a:pt x="65146" y="77229"/>
                </a:lnTo>
                <a:lnTo>
                  <a:pt x="37313" y="77229"/>
                </a:lnTo>
                <a:lnTo>
                  <a:pt x="25223" y="71481"/>
                </a:lnTo>
                <a:lnTo>
                  <a:pt x="18414" y="60153"/>
                </a:lnTo>
                <a:lnTo>
                  <a:pt x="16279" y="44480"/>
                </a:lnTo>
                <a:lnTo>
                  <a:pt x="72793" y="44480"/>
                </a:lnTo>
                <a:lnTo>
                  <a:pt x="72793" y="40573"/>
                </a:lnTo>
                <a:lnTo>
                  <a:pt x="72391" y="33734"/>
                </a:lnTo>
                <a:lnTo>
                  <a:pt x="57471" y="33734"/>
                </a:lnTo>
                <a:lnTo>
                  <a:pt x="19505" y="22460"/>
                </a:lnTo>
                <a:lnTo>
                  <a:pt x="28655" y="13904"/>
                </a:lnTo>
                <a:lnTo>
                  <a:pt x="42744" y="11564"/>
                </a:lnTo>
                <a:lnTo>
                  <a:pt x="63683" y="11564"/>
                </a:lnTo>
                <a:lnTo>
                  <a:pt x="60513" y="7795"/>
                </a:lnTo>
                <a:lnTo>
                  <a:pt x="47473" y="1691"/>
                </a:lnTo>
                <a:lnTo>
                  <a:pt x="28192" y="0"/>
                </a:lnTo>
                <a:close/>
              </a:path>
              <a:path w="73025" h="90804">
                <a:moveTo>
                  <a:pt x="64143" y="74325"/>
                </a:moveTo>
                <a:lnTo>
                  <a:pt x="53482" y="76690"/>
                </a:lnTo>
                <a:lnTo>
                  <a:pt x="37313" y="77229"/>
                </a:lnTo>
                <a:lnTo>
                  <a:pt x="65146" y="77229"/>
                </a:lnTo>
                <a:lnTo>
                  <a:pt x="64143" y="74325"/>
                </a:lnTo>
                <a:close/>
              </a:path>
              <a:path w="73025" h="90804">
                <a:moveTo>
                  <a:pt x="63683" y="11564"/>
                </a:moveTo>
                <a:lnTo>
                  <a:pt x="42744" y="11564"/>
                </a:lnTo>
                <a:lnTo>
                  <a:pt x="53877" y="19204"/>
                </a:lnTo>
                <a:lnTo>
                  <a:pt x="57471" y="32758"/>
                </a:lnTo>
                <a:lnTo>
                  <a:pt x="57471" y="33734"/>
                </a:lnTo>
                <a:lnTo>
                  <a:pt x="72391" y="33734"/>
                </a:lnTo>
                <a:lnTo>
                  <a:pt x="72084" y="28526"/>
                </a:lnTo>
                <a:lnTo>
                  <a:pt x="68366" y="17133"/>
                </a:lnTo>
                <a:lnTo>
                  <a:pt x="63683" y="11564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89373" y="6628000"/>
            <a:ext cx="53340" cy="90805"/>
          </a:xfrm>
          <a:custGeom>
            <a:avLst/>
            <a:gdLst/>
            <a:ahLst/>
            <a:cxnLst/>
            <a:rect l="l" t="t" r="r" b="b"/>
            <a:pathLst>
              <a:path w="53340" h="90804">
                <a:moveTo>
                  <a:pt x="0" y="73202"/>
                </a:moveTo>
                <a:lnTo>
                  <a:pt x="0" y="85902"/>
                </a:lnTo>
                <a:lnTo>
                  <a:pt x="1986" y="86801"/>
                </a:lnTo>
                <a:lnTo>
                  <a:pt x="13315" y="89695"/>
                </a:lnTo>
                <a:lnTo>
                  <a:pt x="27984" y="90740"/>
                </a:lnTo>
                <a:lnTo>
                  <a:pt x="39550" y="88258"/>
                </a:lnTo>
                <a:lnTo>
                  <a:pt x="48111" y="81347"/>
                </a:lnTo>
                <a:lnTo>
                  <a:pt x="49361" y="78086"/>
                </a:lnTo>
                <a:lnTo>
                  <a:pt x="15322" y="78086"/>
                </a:lnTo>
                <a:lnTo>
                  <a:pt x="4788" y="75155"/>
                </a:lnTo>
                <a:lnTo>
                  <a:pt x="0" y="73202"/>
                </a:lnTo>
                <a:close/>
              </a:path>
              <a:path w="53340" h="90804">
                <a:moveTo>
                  <a:pt x="38354" y="0"/>
                </a:moveTo>
                <a:lnTo>
                  <a:pt x="20200" y="55"/>
                </a:lnTo>
                <a:lnTo>
                  <a:pt x="9679" y="5373"/>
                </a:lnTo>
                <a:lnTo>
                  <a:pt x="3299" y="16290"/>
                </a:lnTo>
                <a:lnTo>
                  <a:pt x="2033" y="34107"/>
                </a:lnTo>
                <a:lnTo>
                  <a:pt x="10393" y="43413"/>
                </a:lnTo>
                <a:lnTo>
                  <a:pt x="23941" y="49757"/>
                </a:lnTo>
                <a:lnTo>
                  <a:pt x="35432" y="54641"/>
                </a:lnTo>
                <a:lnTo>
                  <a:pt x="41178" y="56594"/>
                </a:lnTo>
                <a:lnTo>
                  <a:pt x="41178" y="74179"/>
                </a:lnTo>
                <a:lnTo>
                  <a:pt x="35432" y="78086"/>
                </a:lnTo>
                <a:lnTo>
                  <a:pt x="49361" y="78086"/>
                </a:lnTo>
                <a:lnTo>
                  <a:pt x="52801" y="69106"/>
                </a:lnTo>
                <a:lnTo>
                  <a:pt x="52750" y="50633"/>
                </a:lnTo>
                <a:lnTo>
                  <a:pt x="43027" y="42053"/>
                </a:lnTo>
                <a:lnTo>
                  <a:pt x="30644" y="37056"/>
                </a:lnTo>
                <a:lnTo>
                  <a:pt x="19152" y="33149"/>
                </a:lnTo>
                <a:lnTo>
                  <a:pt x="15322" y="30218"/>
                </a:lnTo>
                <a:lnTo>
                  <a:pt x="15322" y="15564"/>
                </a:lnTo>
                <a:lnTo>
                  <a:pt x="20110" y="11656"/>
                </a:lnTo>
                <a:lnTo>
                  <a:pt x="50739" y="11656"/>
                </a:lnTo>
                <a:lnTo>
                  <a:pt x="48728" y="1693"/>
                </a:lnTo>
                <a:lnTo>
                  <a:pt x="38354" y="0"/>
                </a:lnTo>
                <a:close/>
              </a:path>
              <a:path w="53340" h="90804">
                <a:moveTo>
                  <a:pt x="50739" y="11656"/>
                </a:moveTo>
                <a:lnTo>
                  <a:pt x="39263" y="11656"/>
                </a:lnTo>
                <a:lnTo>
                  <a:pt x="46937" y="14587"/>
                </a:lnTo>
                <a:lnTo>
                  <a:pt x="51725" y="16542"/>
                </a:lnTo>
                <a:lnTo>
                  <a:pt x="50739" y="11656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09091" y="6593737"/>
            <a:ext cx="72390" cy="124460"/>
          </a:xfrm>
          <a:custGeom>
            <a:avLst/>
            <a:gdLst/>
            <a:ahLst/>
            <a:cxnLst/>
            <a:rect l="l" t="t" r="r" b="b"/>
            <a:pathLst>
              <a:path w="72390" h="124459">
                <a:moveTo>
                  <a:pt x="15322" y="0"/>
                </a:moveTo>
                <a:lnTo>
                  <a:pt x="0" y="0"/>
                </a:lnTo>
                <a:lnTo>
                  <a:pt x="0" y="119189"/>
                </a:lnTo>
                <a:lnTo>
                  <a:pt x="213" y="119270"/>
                </a:lnTo>
                <a:lnTo>
                  <a:pt x="9264" y="122034"/>
                </a:lnTo>
                <a:lnTo>
                  <a:pt x="21582" y="124002"/>
                </a:lnTo>
                <a:lnTo>
                  <a:pt x="37900" y="124400"/>
                </a:lnTo>
                <a:lnTo>
                  <a:pt x="50184" y="120266"/>
                </a:lnTo>
                <a:lnTo>
                  <a:pt x="59877" y="112488"/>
                </a:lnTo>
                <a:lnTo>
                  <a:pt x="59963" y="112350"/>
                </a:lnTo>
                <a:lnTo>
                  <a:pt x="24911" y="112350"/>
                </a:lnTo>
                <a:lnTo>
                  <a:pt x="15322" y="110396"/>
                </a:lnTo>
                <a:lnTo>
                  <a:pt x="15322" y="52759"/>
                </a:lnTo>
                <a:lnTo>
                  <a:pt x="19165" y="48851"/>
                </a:lnTo>
                <a:lnTo>
                  <a:pt x="25869" y="46897"/>
                </a:lnTo>
                <a:lnTo>
                  <a:pt x="63836" y="46897"/>
                </a:lnTo>
                <a:lnTo>
                  <a:pt x="61782" y="43514"/>
                </a:lnTo>
                <a:lnTo>
                  <a:pt x="59663" y="42013"/>
                </a:lnTo>
                <a:lnTo>
                  <a:pt x="15322" y="42013"/>
                </a:lnTo>
                <a:lnTo>
                  <a:pt x="15322" y="0"/>
                </a:lnTo>
                <a:close/>
              </a:path>
              <a:path w="72390" h="124459">
                <a:moveTo>
                  <a:pt x="63836" y="46897"/>
                </a:moveTo>
                <a:lnTo>
                  <a:pt x="25869" y="46897"/>
                </a:lnTo>
                <a:lnTo>
                  <a:pt x="35269" y="47004"/>
                </a:lnTo>
                <a:lnTo>
                  <a:pt x="47920" y="52001"/>
                </a:lnTo>
                <a:lnTo>
                  <a:pt x="54577" y="63268"/>
                </a:lnTo>
                <a:lnTo>
                  <a:pt x="56513" y="79135"/>
                </a:lnTo>
                <a:lnTo>
                  <a:pt x="56304" y="84302"/>
                </a:lnTo>
                <a:lnTo>
                  <a:pt x="52720" y="98704"/>
                </a:lnTo>
                <a:lnTo>
                  <a:pt x="44328" y="108643"/>
                </a:lnTo>
                <a:lnTo>
                  <a:pt x="30657" y="112350"/>
                </a:lnTo>
                <a:lnTo>
                  <a:pt x="59963" y="112350"/>
                </a:lnTo>
                <a:lnTo>
                  <a:pt x="66861" y="101267"/>
                </a:lnTo>
                <a:lnTo>
                  <a:pt x="71016" y="86805"/>
                </a:lnTo>
                <a:lnTo>
                  <a:pt x="72224" y="69302"/>
                </a:lnTo>
                <a:lnTo>
                  <a:pt x="68724" y="54950"/>
                </a:lnTo>
                <a:lnTo>
                  <a:pt x="63836" y="46897"/>
                </a:lnTo>
                <a:close/>
              </a:path>
              <a:path w="72390" h="124459">
                <a:moveTo>
                  <a:pt x="36403" y="33220"/>
                </a:moveTo>
                <a:lnTo>
                  <a:pt x="26826" y="33220"/>
                </a:lnTo>
                <a:lnTo>
                  <a:pt x="19165" y="38106"/>
                </a:lnTo>
                <a:lnTo>
                  <a:pt x="15322" y="42013"/>
                </a:lnTo>
                <a:lnTo>
                  <a:pt x="59663" y="42013"/>
                </a:lnTo>
                <a:lnTo>
                  <a:pt x="51106" y="35952"/>
                </a:lnTo>
                <a:lnTo>
                  <a:pt x="36403" y="3322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95292" y="6628392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4">
                <a:moveTo>
                  <a:pt x="28192" y="0"/>
                </a:moveTo>
                <a:lnTo>
                  <a:pt x="16177" y="5924"/>
                </a:lnTo>
                <a:lnTo>
                  <a:pt x="7331" y="15784"/>
                </a:lnTo>
                <a:lnTo>
                  <a:pt x="1868" y="28872"/>
                </a:lnTo>
                <a:lnTo>
                  <a:pt x="0" y="44480"/>
                </a:lnTo>
                <a:lnTo>
                  <a:pt x="1546" y="59383"/>
                </a:lnTo>
                <a:lnTo>
                  <a:pt x="6495" y="72233"/>
                </a:lnTo>
                <a:lnTo>
                  <a:pt x="14995" y="82002"/>
                </a:lnTo>
                <a:lnTo>
                  <a:pt x="27195" y="88212"/>
                </a:lnTo>
                <a:lnTo>
                  <a:pt x="43242" y="90385"/>
                </a:lnTo>
                <a:lnTo>
                  <a:pt x="57331" y="88583"/>
                </a:lnTo>
                <a:lnTo>
                  <a:pt x="68005" y="85511"/>
                </a:lnTo>
                <a:lnTo>
                  <a:pt x="65147" y="77229"/>
                </a:lnTo>
                <a:lnTo>
                  <a:pt x="37316" y="77229"/>
                </a:lnTo>
                <a:lnTo>
                  <a:pt x="25228" y="71481"/>
                </a:lnTo>
                <a:lnTo>
                  <a:pt x="18417" y="60153"/>
                </a:lnTo>
                <a:lnTo>
                  <a:pt x="16279" y="44480"/>
                </a:lnTo>
                <a:lnTo>
                  <a:pt x="72793" y="44480"/>
                </a:lnTo>
                <a:lnTo>
                  <a:pt x="72793" y="40573"/>
                </a:lnTo>
                <a:lnTo>
                  <a:pt x="72391" y="33734"/>
                </a:lnTo>
                <a:lnTo>
                  <a:pt x="57471" y="33734"/>
                </a:lnTo>
                <a:lnTo>
                  <a:pt x="19438" y="22581"/>
                </a:lnTo>
                <a:lnTo>
                  <a:pt x="28544" y="13930"/>
                </a:lnTo>
                <a:lnTo>
                  <a:pt x="42515" y="11564"/>
                </a:lnTo>
                <a:lnTo>
                  <a:pt x="63683" y="11564"/>
                </a:lnTo>
                <a:lnTo>
                  <a:pt x="60513" y="7795"/>
                </a:lnTo>
                <a:lnTo>
                  <a:pt x="47473" y="1691"/>
                </a:lnTo>
                <a:lnTo>
                  <a:pt x="28192" y="0"/>
                </a:lnTo>
                <a:close/>
              </a:path>
              <a:path w="73025" h="90804">
                <a:moveTo>
                  <a:pt x="64145" y="74325"/>
                </a:moveTo>
                <a:lnTo>
                  <a:pt x="53484" y="76690"/>
                </a:lnTo>
                <a:lnTo>
                  <a:pt x="37316" y="77229"/>
                </a:lnTo>
                <a:lnTo>
                  <a:pt x="65147" y="77229"/>
                </a:lnTo>
                <a:lnTo>
                  <a:pt x="64145" y="74325"/>
                </a:lnTo>
                <a:close/>
              </a:path>
              <a:path w="73025" h="90804">
                <a:moveTo>
                  <a:pt x="63683" y="11564"/>
                </a:moveTo>
                <a:lnTo>
                  <a:pt x="42515" y="11564"/>
                </a:lnTo>
                <a:lnTo>
                  <a:pt x="53556" y="19204"/>
                </a:lnTo>
                <a:lnTo>
                  <a:pt x="57471" y="32758"/>
                </a:lnTo>
                <a:lnTo>
                  <a:pt x="57471" y="33734"/>
                </a:lnTo>
                <a:lnTo>
                  <a:pt x="72391" y="33734"/>
                </a:lnTo>
                <a:lnTo>
                  <a:pt x="72084" y="28526"/>
                </a:lnTo>
                <a:lnTo>
                  <a:pt x="68366" y="17133"/>
                </a:lnTo>
                <a:lnTo>
                  <a:pt x="63683" y="11564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8619" y="6604486"/>
            <a:ext cx="50165" cy="114300"/>
          </a:xfrm>
          <a:custGeom>
            <a:avLst/>
            <a:gdLst/>
            <a:ahLst/>
            <a:cxnLst/>
            <a:rect l="l" t="t" r="r" b="b"/>
            <a:pathLst>
              <a:path w="50165" h="114300">
                <a:moveTo>
                  <a:pt x="26814" y="36149"/>
                </a:moveTo>
                <a:lnTo>
                  <a:pt x="12449" y="36149"/>
                </a:lnTo>
                <a:lnTo>
                  <a:pt x="12449" y="89879"/>
                </a:lnTo>
                <a:lnTo>
                  <a:pt x="13804" y="100843"/>
                </a:lnTo>
                <a:lnTo>
                  <a:pt x="21327" y="111149"/>
                </a:lnTo>
                <a:lnTo>
                  <a:pt x="35445" y="114302"/>
                </a:lnTo>
                <a:lnTo>
                  <a:pt x="42149" y="114302"/>
                </a:lnTo>
                <a:lnTo>
                  <a:pt x="46937" y="113325"/>
                </a:lnTo>
                <a:lnTo>
                  <a:pt x="49810" y="112348"/>
                </a:lnTo>
                <a:lnTo>
                  <a:pt x="49810" y="101601"/>
                </a:lnTo>
                <a:lnTo>
                  <a:pt x="30644" y="101601"/>
                </a:lnTo>
                <a:lnTo>
                  <a:pt x="26814" y="97694"/>
                </a:lnTo>
                <a:lnTo>
                  <a:pt x="26814" y="36149"/>
                </a:lnTo>
                <a:close/>
              </a:path>
              <a:path w="50165" h="114300">
                <a:moveTo>
                  <a:pt x="49810" y="99648"/>
                </a:moveTo>
                <a:lnTo>
                  <a:pt x="47894" y="100625"/>
                </a:lnTo>
                <a:lnTo>
                  <a:pt x="43106" y="101601"/>
                </a:lnTo>
                <a:lnTo>
                  <a:pt x="49810" y="101601"/>
                </a:lnTo>
                <a:lnTo>
                  <a:pt x="49810" y="99648"/>
                </a:lnTo>
                <a:close/>
              </a:path>
              <a:path w="50165" h="114300">
                <a:moveTo>
                  <a:pt x="46937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46937" y="36149"/>
                </a:lnTo>
                <a:lnTo>
                  <a:pt x="46937" y="24421"/>
                </a:lnTo>
                <a:close/>
              </a:path>
              <a:path w="50165" h="114300">
                <a:moveTo>
                  <a:pt x="26814" y="0"/>
                </a:moveTo>
                <a:lnTo>
                  <a:pt x="15322" y="0"/>
                </a:lnTo>
                <a:lnTo>
                  <a:pt x="12449" y="24421"/>
                </a:lnTo>
                <a:lnTo>
                  <a:pt x="26814" y="24421"/>
                </a:lnTo>
                <a:lnTo>
                  <a:pt x="26814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36090" y="6604486"/>
            <a:ext cx="50800" cy="114300"/>
          </a:xfrm>
          <a:custGeom>
            <a:avLst/>
            <a:gdLst/>
            <a:ahLst/>
            <a:cxnLst/>
            <a:rect l="l" t="t" r="r" b="b"/>
            <a:pathLst>
              <a:path w="50800" h="114300">
                <a:moveTo>
                  <a:pt x="27771" y="36149"/>
                </a:moveTo>
                <a:lnTo>
                  <a:pt x="12449" y="36149"/>
                </a:lnTo>
                <a:lnTo>
                  <a:pt x="12449" y="89879"/>
                </a:lnTo>
                <a:lnTo>
                  <a:pt x="13987" y="101385"/>
                </a:lnTo>
                <a:lnTo>
                  <a:pt x="21770" y="111273"/>
                </a:lnTo>
                <a:lnTo>
                  <a:pt x="36390" y="114302"/>
                </a:lnTo>
                <a:lnTo>
                  <a:pt x="42136" y="114302"/>
                </a:lnTo>
                <a:lnTo>
                  <a:pt x="47882" y="113325"/>
                </a:lnTo>
                <a:lnTo>
                  <a:pt x="50755" y="112348"/>
                </a:lnTo>
                <a:lnTo>
                  <a:pt x="50755" y="101601"/>
                </a:lnTo>
                <a:lnTo>
                  <a:pt x="30644" y="101601"/>
                </a:lnTo>
                <a:lnTo>
                  <a:pt x="27771" y="97694"/>
                </a:lnTo>
                <a:lnTo>
                  <a:pt x="27771" y="36149"/>
                </a:lnTo>
                <a:close/>
              </a:path>
              <a:path w="50800" h="114300">
                <a:moveTo>
                  <a:pt x="50755" y="99648"/>
                </a:moveTo>
                <a:lnTo>
                  <a:pt x="47882" y="100625"/>
                </a:lnTo>
                <a:lnTo>
                  <a:pt x="44051" y="101601"/>
                </a:lnTo>
                <a:lnTo>
                  <a:pt x="50755" y="101601"/>
                </a:lnTo>
                <a:lnTo>
                  <a:pt x="50755" y="99648"/>
                </a:lnTo>
                <a:close/>
              </a:path>
              <a:path w="50800" h="114300">
                <a:moveTo>
                  <a:pt x="47882" y="24421"/>
                </a:moveTo>
                <a:lnTo>
                  <a:pt x="0" y="24421"/>
                </a:lnTo>
                <a:lnTo>
                  <a:pt x="0" y="36149"/>
                </a:lnTo>
                <a:lnTo>
                  <a:pt x="47882" y="36149"/>
                </a:lnTo>
                <a:lnTo>
                  <a:pt x="47882" y="24421"/>
                </a:lnTo>
                <a:close/>
              </a:path>
              <a:path w="50800" h="114300">
                <a:moveTo>
                  <a:pt x="27771" y="0"/>
                </a:moveTo>
                <a:lnTo>
                  <a:pt x="15322" y="0"/>
                </a:lnTo>
                <a:lnTo>
                  <a:pt x="12449" y="24421"/>
                </a:lnTo>
                <a:lnTo>
                  <a:pt x="27771" y="24421"/>
                </a:lnTo>
                <a:lnTo>
                  <a:pt x="27771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97379" y="6628384"/>
            <a:ext cx="73025" cy="90805"/>
          </a:xfrm>
          <a:custGeom>
            <a:avLst/>
            <a:gdLst/>
            <a:ahLst/>
            <a:cxnLst/>
            <a:rect l="l" t="t" r="r" b="b"/>
            <a:pathLst>
              <a:path w="73025" h="90804">
                <a:moveTo>
                  <a:pt x="28196" y="0"/>
                </a:moveTo>
                <a:lnTo>
                  <a:pt x="16187" y="5919"/>
                </a:lnTo>
                <a:lnTo>
                  <a:pt x="7339" y="15780"/>
                </a:lnTo>
                <a:lnTo>
                  <a:pt x="1871" y="28872"/>
                </a:lnTo>
                <a:lnTo>
                  <a:pt x="0" y="44488"/>
                </a:lnTo>
                <a:lnTo>
                  <a:pt x="1390" y="58710"/>
                </a:lnTo>
                <a:lnTo>
                  <a:pt x="6197" y="71832"/>
                </a:lnTo>
                <a:lnTo>
                  <a:pt x="14530" y="81819"/>
                </a:lnTo>
                <a:lnTo>
                  <a:pt x="26486" y="88175"/>
                </a:lnTo>
                <a:lnTo>
                  <a:pt x="42161" y="90403"/>
                </a:lnTo>
                <a:lnTo>
                  <a:pt x="52632" y="90403"/>
                </a:lnTo>
                <a:lnTo>
                  <a:pt x="62208" y="87472"/>
                </a:lnTo>
                <a:lnTo>
                  <a:pt x="67060" y="85519"/>
                </a:lnTo>
                <a:lnTo>
                  <a:pt x="64509" y="77132"/>
                </a:lnTo>
                <a:lnTo>
                  <a:pt x="36432" y="77132"/>
                </a:lnTo>
                <a:lnTo>
                  <a:pt x="24503" y="71258"/>
                </a:lnTo>
                <a:lnTo>
                  <a:pt x="17856" y="59981"/>
                </a:lnTo>
                <a:lnTo>
                  <a:pt x="15335" y="44488"/>
                </a:lnTo>
                <a:lnTo>
                  <a:pt x="72806" y="44488"/>
                </a:lnTo>
                <a:lnTo>
                  <a:pt x="72806" y="40581"/>
                </a:lnTo>
                <a:lnTo>
                  <a:pt x="72401" y="33742"/>
                </a:lnTo>
                <a:lnTo>
                  <a:pt x="57484" y="33742"/>
                </a:lnTo>
                <a:lnTo>
                  <a:pt x="19437" y="22597"/>
                </a:lnTo>
                <a:lnTo>
                  <a:pt x="28520" y="13942"/>
                </a:lnTo>
                <a:lnTo>
                  <a:pt x="42508" y="11581"/>
                </a:lnTo>
                <a:lnTo>
                  <a:pt x="63680" y="11581"/>
                </a:lnTo>
                <a:lnTo>
                  <a:pt x="60497" y="7801"/>
                </a:lnTo>
                <a:lnTo>
                  <a:pt x="47456" y="1695"/>
                </a:lnTo>
                <a:lnTo>
                  <a:pt x="28196" y="0"/>
                </a:lnTo>
                <a:close/>
              </a:path>
              <a:path w="73025" h="90804">
                <a:moveTo>
                  <a:pt x="63655" y="74324"/>
                </a:moveTo>
                <a:lnTo>
                  <a:pt x="53263" y="76674"/>
                </a:lnTo>
                <a:lnTo>
                  <a:pt x="36432" y="77132"/>
                </a:lnTo>
                <a:lnTo>
                  <a:pt x="64509" y="77132"/>
                </a:lnTo>
                <a:lnTo>
                  <a:pt x="63655" y="74324"/>
                </a:lnTo>
                <a:close/>
              </a:path>
              <a:path w="73025" h="90804">
                <a:moveTo>
                  <a:pt x="63680" y="11581"/>
                </a:moveTo>
                <a:lnTo>
                  <a:pt x="42508" y="11581"/>
                </a:lnTo>
                <a:lnTo>
                  <a:pt x="53553" y="19229"/>
                </a:lnTo>
                <a:lnTo>
                  <a:pt x="57484" y="32766"/>
                </a:lnTo>
                <a:lnTo>
                  <a:pt x="57484" y="33742"/>
                </a:lnTo>
                <a:lnTo>
                  <a:pt x="72401" y="33742"/>
                </a:lnTo>
                <a:lnTo>
                  <a:pt x="72093" y="28533"/>
                </a:lnTo>
                <a:lnTo>
                  <a:pt x="68362" y="17140"/>
                </a:lnTo>
                <a:lnTo>
                  <a:pt x="63680" y="11581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90233" y="6626957"/>
            <a:ext cx="44450" cy="91440"/>
          </a:xfrm>
          <a:custGeom>
            <a:avLst/>
            <a:gdLst/>
            <a:ahLst/>
            <a:cxnLst/>
            <a:rect l="l" t="t" r="r" b="b"/>
            <a:pathLst>
              <a:path w="44450" h="91440">
                <a:moveTo>
                  <a:pt x="15322" y="1949"/>
                </a:moveTo>
                <a:lnTo>
                  <a:pt x="0" y="1949"/>
                </a:lnTo>
                <a:lnTo>
                  <a:pt x="0" y="90853"/>
                </a:lnTo>
                <a:lnTo>
                  <a:pt x="15322" y="90853"/>
                </a:lnTo>
                <a:lnTo>
                  <a:pt x="15322" y="22470"/>
                </a:lnTo>
                <a:lnTo>
                  <a:pt x="20174" y="18562"/>
                </a:lnTo>
                <a:lnTo>
                  <a:pt x="24898" y="14655"/>
                </a:lnTo>
                <a:lnTo>
                  <a:pt x="44051" y="14655"/>
                </a:lnTo>
                <a:lnTo>
                  <a:pt x="44051" y="10747"/>
                </a:lnTo>
                <a:lnTo>
                  <a:pt x="15322" y="10747"/>
                </a:lnTo>
                <a:lnTo>
                  <a:pt x="15322" y="1949"/>
                </a:lnTo>
                <a:close/>
              </a:path>
              <a:path w="44450" h="91440">
                <a:moveTo>
                  <a:pt x="44051" y="14655"/>
                </a:moveTo>
                <a:lnTo>
                  <a:pt x="42136" y="14655"/>
                </a:lnTo>
                <a:lnTo>
                  <a:pt x="44051" y="15631"/>
                </a:lnTo>
                <a:lnTo>
                  <a:pt x="44051" y="14655"/>
                </a:lnTo>
                <a:close/>
              </a:path>
              <a:path w="44450" h="91440">
                <a:moveTo>
                  <a:pt x="39327" y="0"/>
                </a:moveTo>
                <a:lnTo>
                  <a:pt x="26814" y="0"/>
                </a:lnTo>
                <a:lnTo>
                  <a:pt x="20174" y="4886"/>
                </a:lnTo>
                <a:lnTo>
                  <a:pt x="15322" y="10747"/>
                </a:lnTo>
                <a:lnTo>
                  <a:pt x="44051" y="10747"/>
                </a:lnTo>
                <a:lnTo>
                  <a:pt x="44051" y="974"/>
                </a:lnTo>
                <a:lnTo>
                  <a:pt x="42136" y="974"/>
                </a:lnTo>
                <a:lnTo>
                  <a:pt x="39327" y="0"/>
                </a:lnTo>
                <a:close/>
              </a:path>
            </a:pathLst>
          </a:custGeom>
          <a:solidFill>
            <a:srgbClr val="12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54245" y="762000"/>
            <a:ext cx="2556255" cy="2490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1815" y="3424428"/>
            <a:ext cx="4459224" cy="886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9831" y="3424428"/>
            <a:ext cx="612648" cy="886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93591" y="4009644"/>
            <a:ext cx="4994148" cy="886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66531" y="4009644"/>
            <a:ext cx="612648" cy="886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34055" y="4594859"/>
            <a:ext cx="6714744" cy="886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27592" y="4594859"/>
            <a:ext cx="612648" cy="886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72816" y="3616197"/>
            <a:ext cx="6217920" cy="160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Discussion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</a:t>
            </a:r>
            <a:r>
              <a:rPr sz="3200" b="1" spc="-18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.su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iChi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c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a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g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o.o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g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act: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jess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a.</a:t>
            </a:r>
            <a:r>
              <a:rPr sz="3200" b="1" spc="-7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m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s</a:t>
            </a:r>
            <a:r>
              <a:rPr sz="3200" b="1" spc="-6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y@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s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n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ai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.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o</a:t>
            </a:r>
            <a:r>
              <a:rPr sz="3200" b="1" spc="-4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r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g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371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05710" y="2611627"/>
            <a:ext cx="8120380" cy="318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5000" b="1" spc="-5" dirty="0">
                <a:latin typeface="Calibri"/>
                <a:cs typeface="Calibri"/>
              </a:rPr>
              <a:t>Models</a:t>
            </a:r>
            <a:endParaRPr sz="5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15"/>
              </a:spcBef>
            </a:pPr>
            <a:r>
              <a:rPr sz="6000" spc="-145" dirty="0">
                <a:latin typeface="Calibri"/>
                <a:cs typeface="Calibri"/>
              </a:rPr>
              <a:t>K</a:t>
            </a:r>
            <a:r>
              <a:rPr sz="6000" spc="-55" dirty="0">
                <a:latin typeface="Calibri"/>
                <a:cs typeface="Calibri"/>
              </a:rPr>
              <a:t>e</a:t>
            </a:r>
            <a:r>
              <a:rPr sz="6000" dirty="0">
                <a:latin typeface="Calibri"/>
                <a:cs typeface="Calibri"/>
              </a:rPr>
              <a:t>vin</a:t>
            </a:r>
            <a:r>
              <a:rPr sz="6000" spc="-10" dirty="0">
                <a:latin typeface="Calibri"/>
                <a:cs typeface="Calibri"/>
              </a:rPr>
              <a:t> </a:t>
            </a:r>
            <a:r>
              <a:rPr sz="6000" spc="-150" dirty="0">
                <a:latin typeface="Calibri"/>
                <a:cs typeface="Calibri"/>
              </a:rPr>
              <a:t>K</a:t>
            </a:r>
            <a:r>
              <a:rPr sz="6000" dirty="0">
                <a:latin typeface="Calibri"/>
                <a:cs typeface="Calibri"/>
              </a:rPr>
              <a:t>enned</a:t>
            </a:r>
            <a:r>
              <a:rPr sz="6000" spc="-465" dirty="0">
                <a:latin typeface="Calibri"/>
                <a:cs typeface="Calibri"/>
              </a:rPr>
              <a:t>y</a:t>
            </a:r>
            <a:r>
              <a:rPr sz="6000" spc="-15" dirty="0">
                <a:latin typeface="Calibri"/>
                <a:cs typeface="Calibri"/>
              </a:rPr>
              <a:t>,</a:t>
            </a:r>
            <a:r>
              <a:rPr sz="6000" spc="-25" dirty="0">
                <a:latin typeface="Calibri"/>
                <a:cs typeface="Calibri"/>
              </a:rPr>
              <a:t> </a:t>
            </a:r>
            <a:r>
              <a:rPr sz="6000" spc="-35" dirty="0">
                <a:latin typeface="Calibri"/>
                <a:cs typeface="Calibri"/>
              </a:rPr>
              <a:t>MPH,</a:t>
            </a:r>
            <a:r>
              <a:rPr sz="6000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CI</a:t>
            </a:r>
            <a:r>
              <a:rPr sz="6000" spc="-65" dirty="0">
                <a:latin typeface="Calibri"/>
                <a:cs typeface="Calibri"/>
              </a:rPr>
              <a:t>E</a:t>
            </a:r>
            <a:r>
              <a:rPr sz="6000" dirty="0">
                <a:latin typeface="Calibri"/>
                <a:cs typeface="Calibri"/>
              </a:rPr>
              <a:t>C</a:t>
            </a:r>
            <a:endParaRPr sz="6000">
              <a:latin typeface="Calibri"/>
              <a:cs typeface="Calibri"/>
            </a:endParaRPr>
          </a:p>
          <a:p>
            <a:pPr marL="949960" marR="942340" algn="ctr">
              <a:lnSpc>
                <a:spcPct val="100000"/>
              </a:lnSpc>
              <a:spcBef>
                <a:spcPts val="185"/>
              </a:spcBef>
            </a:pP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7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onme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 </a:t>
            </a:r>
            <a:r>
              <a:rPr sz="3200" spc="-5" dirty="0">
                <a:latin typeface="Calibri"/>
                <a:cs typeface="Calibri"/>
              </a:rPr>
              <a:t>Ch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ld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en's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Hosp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nics </a:t>
            </a:r>
            <a:r>
              <a:rPr sz="3200" spc="-5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ansas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2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1986" y="1925599"/>
            <a:ext cx="971423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latin typeface="Calibri"/>
                <a:cs typeface="Calibri"/>
              </a:rPr>
              <a:t>A</a:t>
            </a:r>
            <a:r>
              <a:rPr sz="5000" b="1" spc="-60" dirty="0">
                <a:latin typeface="Calibri"/>
                <a:cs typeface="Calibri"/>
              </a:rPr>
              <a:t>s</a:t>
            </a:r>
            <a:r>
              <a:rPr sz="5000" b="1" dirty="0">
                <a:latin typeface="Calibri"/>
                <a:cs typeface="Calibri"/>
              </a:rPr>
              <a:t>thma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Healt</a:t>
            </a:r>
            <a:r>
              <a:rPr sz="5000" b="1" spc="-95" dirty="0">
                <a:latin typeface="Calibri"/>
                <a:cs typeface="Calibri"/>
              </a:rPr>
              <a:t>h</a:t>
            </a:r>
            <a:r>
              <a:rPr sz="5000" b="1" dirty="0">
                <a:latin typeface="Calibri"/>
                <a:cs typeface="Calibri"/>
              </a:rPr>
              <a:t>y</a:t>
            </a:r>
            <a:r>
              <a:rPr sz="5000" b="1" spc="-35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Homes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Assessme</a:t>
            </a:r>
            <a:r>
              <a:rPr sz="5000" b="1" spc="-60" dirty="0">
                <a:latin typeface="Calibri"/>
                <a:cs typeface="Calibri"/>
              </a:rPr>
              <a:t>n</a:t>
            </a:r>
            <a:r>
              <a:rPr sz="5000" b="1" dirty="0">
                <a:latin typeface="Calibri"/>
                <a:cs typeface="Calibri"/>
              </a:rPr>
              <a:t>ts</a:t>
            </a:r>
            <a:endParaRPr sz="5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40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70152" y="1099264"/>
            <a:ext cx="444373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Cur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ent</a:t>
            </a:r>
            <a:r>
              <a:rPr sz="3600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Statu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s &amp;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ts val="4245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Encouraging</a:t>
            </a:r>
            <a:r>
              <a:rPr sz="3600" spc="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Results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38732" y="2418472"/>
            <a:ext cx="8706485" cy="280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7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7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15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Completed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Date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3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8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12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plete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Da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reased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ool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absenc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households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endParaRPr sz="2400">
              <a:latin typeface="Century Gothic"/>
              <a:cs typeface="Century Gothic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erage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3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day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pe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onth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3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Fa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comm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tted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ok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exter</a:t>
            </a:r>
            <a:r>
              <a:rPr sz="24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endParaRPr sz="2400">
              <a:latin typeface="Century Gothic"/>
              <a:cs typeface="Century Gothic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homes</a:t>
            </a:r>
            <a:endParaRPr sz="24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2137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1600" y="5451475"/>
            <a:ext cx="3989959" cy="822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800" y="5207000"/>
            <a:ext cx="1545209" cy="1311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6108" y="5348287"/>
            <a:ext cx="1644649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7613" y="991790"/>
            <a:ext cx="7649209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4400" b="1" dirty="0">
                <a:solidFill>
                  <a:srgbClr val="EDA300"/>
                </a:solidFill>
                <a:latin typeface="Arial"/>
                <a:cs typeface="Arial"/>
              </a:rPr>
              <a:t>Principles of Home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5235"/>
              </a:lnSpc>
            </a:pPr>
            <a:r>
              <a:rPr sz="4400" b="1" dirty="0">
                <a:solidFill>
                  <a:srgbClr val="EDA300"/>
                </a:solidFill>
                <a:latin typeface="Arial"/>
                <a:cs typeface="Arial"/>
              </a:rPr>
              <a:t>Environ</a:t>
            </a:r>
            <a:r>
              <a:rPr sz="4400" b="1" spc="-20" dirty="0">
                <a:solidFill>
                  <a:srgbClr val="EDA300"/>
                </a:solidFill>
                <a:latin typeface="Arial"/>
                <a:cs typeface="Arial"/>
              </a:rPr>
              <a:t>m</a:t>
            </a:r>
            <a:r>
              <a:rPr sz="4400" b="1" dirty="0">
                <a:solidFill>
                  <a:srgbClr val="EDA300"/>
                </a:solidFill>
                <a:latin typeface="Arial"/>
                <a:cs typeface="Arial"/>
              </a:rPr>
              <a:t>ental</a:t>
            </a:r>
            <a:r>
              <a:rPr sz="4400" b="1" spc="-180" dirty="0">
                <a:solidFill>
                  <a:srgbClr val="EDA3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DA300"/>
                </a:solidFill>
                <a:latin typeface="Arial"/>
                <a:cs typeface="Arial"/>
              </a:rPr>
              <a:t>Assess</a:t>
            </a:r>
            <a:r>
              <a:rPr sz="4400" b="1" spc="-15" dirty="0">
                <a:solidFill>
                  <a:srgbClr val="EDA300"/>
                </a:solidFill>
                <a:latin typeface="Arial"/>
                <a:cs typeface="Arial"/>
              </a:rPr>
              <a:t>m</a:t>
            </a:r>
            <a:r>
              <a:rPr sz="4400" b="1" dirty="0">
                <a:solidFill>
                  <a:srgbClr val="EDA300"/>
                </a:solidFill>
                <a:latin typeface="Arial"/>
                <a:cs typeface="Arial"/>
              </a:rPr>
              <a:t>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2492" y="2712329"/>
            <a:ext cx="5681980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Kevin</a:t>
            </a:r>
            <a:r>
              <a:rPr sz="36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Kenned</a:t>
            </a:r>
            <a:r>
              <a:rPr sz="3600" spc="-26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36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MPH,</a:t>
            </a:r>
            <a:r>
              <a:rPr sz="36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CIEC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329"/>
              </a:lnSpc>
              <a:spcBef>
                <a:spcPts val="690"/>
              </a:spcBef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Cen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er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Env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al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Hea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5190" y="5008206"/>
            <a:ext cx="2506980" cy="1037590"/>
          </a:xfrm>
          <a:prstGeom prst="rect">
            <a:avLst/>
          </a:prstGeom>
          <a:solidFill>
            <a:srgbClr val="709A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2015</a:t>
            </a:r>
            <a:r>
              <a:rPr sz="1600" b="1" i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Wi</a:t>
            </a:r>
            <a:r>
              <a:rPr sz="1600" b="1" i="1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ner-</a:t>
            </a:r>
            <a:endParaRPr sz="1600">
              <a:latin typeface="Arial"/>
              <a:cs typeface="Arial"/>
            </a:endParaRPr>
          </a:p>
          <a:p>
            <a:pPr marL="125730" marR="116839" algn="ctr">
              <a:lnSpc>
                <a:spcPts val="2310"/>
              </a:lnSpc>
              <a:spcBef>
                <a:spcPts val="135"/>
              </a:spcBef>
            </a:pPr>
            <a:r>
              <a:rPr sz="1600" b="1" i="1" spc="-15" dirty="0">
                <a:solidFill>
                  <a:srgbClr val="034A86"/>
                </a:solidFill>
                <a:latin typeface="Arial"/>
                <a:cs typeface="Arial"/>
              </a:rPr>
              <a:t>HUD</a:t>
            </a:r>
            <a:r>
              <a:rPr sz="1600" b="1" i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Sec</a:t>
            </a:r>
            <a:r>
              <a:rPr sz="1600" b="1" i="1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etary</a:t>
            </a:r>
            <a:r>
              <a:rPr sz="1600" b="1" i="1" spc="-30" dirty="0">
                <a:solidFill>
                  <a:srgbClr val="034A86"/>
                </a:solidFill>
                <a:latin typeface="Arial"/>
                <a:cs typeface="Arial"/>
              </a:rPr>
              <a:t>’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1600" b="1" i="1" spc="-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1600" b="1" i="1" spc="-2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ard</a:t>
            </a:r>
            <a:r>
              <a:rPr sz="1600" b="1" i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f</a:t>
            </a:r>
            <a:r>
              <a:rPr sz="1600" b="1" i="1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1600" b="1" i="1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Healt</a:t>
            </a:r>
            <a:r>
              <a:rPr sz="1600" b="1" i="1" spc="-1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1600" b="1" i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34A86"/>
                </a:solidFill>
                <a:latin typeface="Arial"/>
                <a:cs typeface="Arial"/>
              </a:rPr>
              <a:t>Ho</a:t>
            </a:r>
            <a:r>
              <a:rPr sz="1600" b="1" i="1" spc="-2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1600" b="1" i="1" spc="-10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041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636" rIns="0" bIns="0" rtlCol="0">
            <a:spAutoFit/>
          </a:bodyPr>
          <a:lstStyle/>
          <a:p>
            <a:pPr marL="4201160">
              <a:lnSpc>
                <a:spcPts val="5235"/>
              </a:lnSpc>
            </a:pP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Disclo</a:t>
            </a:r>
            <a:r>
              <a:rPr sz="44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ures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6866" y="1478629"/>
            <a:ext cx="7951470" cy="412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Kevin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Ke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spc="-24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MPH,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CIEC</a:t>
            </a:r>
            <a:endParaRPr sz="3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720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Software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his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nta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470"/>
              </a:spcBef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ludes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nte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le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tua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proper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MH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me.</a:t>
            </a:r>
            <a:endParaRPr sz="2800">
              <a:latin typeface="Arial"/>
              <a:cs typeface="Arial"/>
            </a:endParaRPr>
          </a:p>
          <a:p>
            <a:pPr marL="756285" marR="123825" indent="-286385">
              <a:lnSpc>
                <a:spcPct val="113999"/>
              </a:lnSpc>
              <a:spcBef>
                <a:spcPts val="1210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CMH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er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Nat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nal Heal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hy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Home </a:t>
            </a:r>
            <a:r>
              <a:rPr sz="2800" spc="-13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ra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nin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Cente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arns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 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eve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f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ch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hy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ses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cou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he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ses de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ibe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his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presenta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203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739" rIns="0" bIns="0" rtlCol="0">
            <a:spAutoFit/>
          </a:bodyPr>
          <a:lstStyle/>
          <a:p>
            <a:pPr marL="1481455">
              <a:lnSpc>
                <a:spcPct val="100000"/>
              </a:lnSpc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Develop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Mechan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sms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to Serve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the Need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2476" y="1185463"/>
            <a:ext cx="7626350" cy="482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5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Stra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ify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ents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ase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nat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on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195"/>
              </a:lnSpc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status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repor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ed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tal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ris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ks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Div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de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ses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ces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into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evels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25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sic</a:t>
            </a:r>
            <a:r>
              <a:rPr sz="2400" spc="-1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ssment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rvices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5"/>
              </a:spcBef>
              <a:buClr>
                <a:srgbClr val="034A86"/>
              </a:buClr>
              <a:buFont typeface="Arial"/>
              <a:buChar char="•"/>
              <a:tabLst>
                <a:tab pos="1155700" algn="l"/>
              </a:tabLst>
            </a:pPr>
            <a:r>
              <a:rPr sz="2000" spc="-4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isual</a:t>
            </a:r>
            <a:r>
              <a:rPr sz="2000" spc="-114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sme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-home</a:t>
            </a:r>
            <a:r>
              <a:rPr sz="20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Education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0"/>
              </a:spcBef>
              <a:buClr>
                <a:srgbClr val="034A86"/>
              </a:buClr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sme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Repo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ting</a:t>
            </a:r>
            <a:r>
              <a:rPr sz="2000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with 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ues</a:t>
            </a:r>
            <a:r>
              <a:rPr sz="2000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000" spc="-1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Actions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0"/>
              </a:spcBef>
              <a:buClr>
                <a:srgbClr val="034A86"/>
              </a:buClr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Follo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-up</a:t>
            </a:r>
            <a:r>
              <a:rPr sz="20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Case</a:t>
            </a:r>
            <a:r>
              <a:rPr sz="20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Manag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ment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910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vanc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400" spc="-1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ssment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rvices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5"/>
              </a:spcBef>
              <a:buClr>
                <a:srgbClr val="034A86"/>
              </a:buClr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Basic</a:t>
            </a:r>
            <a:r>
              <a:rPr sz="20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Service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plus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0"/>
              </a:spcBef>
              <a:buClr>
                <a:srgbClr val="034A86"/>
              </a:buClr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Ad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iro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mental</a:t>
            </a:r>
            <a:r>
              <a:rPr sz="20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tiga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960"/>
              </a:spcBef>
              <a:buClr>
                <a:srgbClr val="034A86"/>
              </a:buClr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iro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mental</a:t>
            </a:r>
            <a:r>
              <a:rPr sz="2000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Mea</a:t>
            </a:r>
            <a:r>
              <a:rPr sz="20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ureme</a:t>
            </a:r>
            <a:r>
              <a:rPr sz="20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34A86"/>
                </a:solidFill>
                <a:latin typeface="Arial"/>
                <a:cs typeface="Arial"/>
              </a:rPr>
              <a:t>Sampling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141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52400"/>
            <a:ext cx="80010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4382" y="2359080"/>
            <a:ext cx="7324090" cy="380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60570">
              <a:lnSpc>
                <a:spcPct val="100000"/>
              </a:lnSpc>
            </a:pP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vel</a:t>
            </a:r>
            <a:r>
              <a:rPr sz="18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II - Fami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y Inter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ction </a:t>
            </a:r>
            <a:r>
              <a:rPr sz="1800" spc="-60" dirty="0">
                <a:solidFill>
                  <a:srgbClr val="002C9A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im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45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3400" spc="-2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3400" spc="-3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400" spc="-25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3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034A86"/>
                </a:solidFill>
                <a:latin typeface="Arial"/>
                <a:cs typeface="Arial"/>
              </a:rPr>
              <a:t>assessment</a:t>
            </a:r>
            <a:r>
              <a:rPr sz="34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034A86"/>
                </a:solidFill>
                <a:latin typeface="Arial"/>
                <a:cs typeface="Arial"/>
              </a:rPr>
              <a:t>mult</a:t>
            </a:r>
            <a:r>
              <a:rPr sz="340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400" spc="-15" dirty="0">
                <a:solidFill>
                  <a:srgbClr val="034A86"/>
                </a:solidFill>
                <a:latin typeface="Arial"/>
                <a:cs typeface="Arial"/>
              </a:rPr>
              <a:t>vis</a:t>
            </a:r>
            <a:r>
              <a:rPr sz="3400" spc="-10" dirty="0">
                <a:solidFill>
                  <a:srgbClr val="034A86"/>
                </a:solidFill>
                <a:latin typeface="Arial"/>
                <a:cs typeface="Arial"/>
              </a:rPr>
              <a:t>it</a:t>
            </a:r>
            <a:r>
              <a:rPr sz="34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034A86"/>
                </a:solidFill>
                <a:latin typeface="Arial"/>
                <a:cs typeface="Arial"/>
              </a:rPr>
              <a:t>mo</a:t>
            </a:r>
            <a:r>
              <a:rPr sz="3400" spc="-35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400" spc="-15" dirty="0">
                <a:solidFill>
                  <a:srgbClr val="034A86"/>
                </a:solidFill>
                <a:latin typeface="Arial"/>
                <a:cs typeface="Arial"/>
              </a:rPr>
              <a:t>el-</a:t>
            </a:r>
            <a:endParaRPr sz="3400">
              <a:latin typeface="Arial"/>
              <a:cs typeface="Arial"/>
            </a:endParaRPr>
          </a:p>
          <a:p>
            <a:pPr marL="698500" indent="-320040">
              <a:lnSpc>
                <a:spcPct val="100000"/>
              </a:lnSpc>
              <a:spcBef>
                <a:spcPts val="10"/>
              </a:spcBef>
              <a:buClr>
                <a:srgbClr val="034A86"/>
              </a:buClr>
              <a:buFont typeface="Times New Roman"/>
              <a:buChar char="•"/>
              <a:tabLst>
                <a:tab pos="69913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Hea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th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isi</a:t>
            </a:r>
            <a:r>
              <a:rPr sz="2800" spc="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Env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al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His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698500" indent="-320040">
              <a:lnSpc>
                <a:spcPct val="100000"/>
              </a:lnSpc>
              <a:buClr>
                <a:srgbClr val="034A86"/>
              </a:buClr>
              <a:buFont typeface="Times New Roman"/>
              <a:buChar char="•"/>
              <a:tabLst>
                <a:tab pos="69913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2800" spc="-1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678815" indent="-300355">
              <a:lnSpc>
                <a:spcPct val="100000"/>
              </a:lnSpc>
              <a:buClr>
                <a:srgbClr val="034A86"/>
              </a:buClr>
              <a:buFont typeface="Times New Roman"/>
              <a:buChar char="•"/>
              <a:tabLst>
                <a:tab pos="67945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Asse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sme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Rep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ivery</a:t>
            </a:r>
            <a:endParaRPr sz="2800">
              <a:latin typeface="Arial"/>
              <a:cs typeface="Arial"/>
            </a:endParaRPr>
          </a:p>
          <a:p>
            <a:pPr marL="698500" indent="-320040">
              <a:lnSpc>
                <a:spcPct val="100000"/>
              </a:lnSpc>
              <a:buClr>
                <a:srgbClr val="034A86"/>
              </a:buClr>
              <a:buFont typeface="Times New Roman"/>
              <a:buChar char="•"/>
              <a:tabLst>
                <a:tab pos="69913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Foll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up</a:t>
            </a:r>
            <a:r>
              <a:rPr sz="2800" spc="-1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698500" indent="-320040">
              <a:lnSpc>
                <a:spcPct val="100000"/>
              </a:lnSpc>
              <a:buClr>
                <a:srgbClr val="034A86"/>
              </a:buClr>
              <a:buFont typeface="Times New Roman"/>
              <a:buChar char="•"/>
              <a:tabLst>
                <a:tab pos="69913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Foll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up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800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848537"/>
            <a:ext cx="4357624" cy="563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2932" y="1059290"/>
            <a:ext cx="3185160" cy="494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07135" algn="l"/>
              </a:tabLst>
            </a:pP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Keep	</a:t>
            </a:r>
            <a:r>
              <a:rPr sz="3600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t:</a:t>
            </a:r>
            <a:endParaRPr sz="36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785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Dry</a:t>
            </a:r>
            <a:endParaRPr sz="28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664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Clea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670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Safe</a:t>
            </a:r>
            <a:endParaRPr sz="28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664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80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ll-</a:t>
            </a:r>
            <a:r>
              <a:rPr sz="2800" spc="-18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680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Pest-Free</a:t>
            </a:r>
            <a:endParaRPr sz="2800">
              <a:latin typeface="Arial"/>
              <a:cs typeface="Arial"/>
            </a:endParaRPr>
          </a:p>
          <a:p>
            <a:pPr marL="304800" indent="-286385">
              <a:lnSpc>
                <a:spcPct val="100000"/>
              </a:lnSpc>
              <a:spcBef>
                <a:spcPts val="1664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Con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ami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Free</a:t>
            </a:r>
            <a:endParaRPr sz="2800">
              <a:latin typeface="Arial"/>
              <a:cs typeface="Arial"/>
            </a:endParaRPr>
          </a:p>
          <a:p>
            <a:pPr marL="304800" indent="-286385">
              <a:lnSpc>
                <a:spcPts val="3329"/>
              </a:lnSpc>
              <a:spcBef>
                <a:spcPts val="1670"/>
              </a:spcBef>
              <a:buClr>
                <a:srgbClr val="034A86"/>
              </a:buClr>
              <a:buFont typeface="Wingdings"/>
              <a:buChar char=""/>
              <a:tabLst>
                <a:tab pos="305435" algn="l"/>
              </a:tabLst>
            </a:pPr>
            <a:r>
              <a:rPr sz="2800" spc="-8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el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-Main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ain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533" y="181212"/>
            <a:ext cx="81610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6139815" algn="l"/>
              </a:tabLst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3600" b="1" spc="-13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ssm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nts</a:t>
            </a:r>
            <a:r>
              <a:rPr sz="3600" b="1" spc="-4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Sho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ld	P</a:t>
            </a:r>
            <a:r>
              <a:rPr sz="3600" b="1" spc="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omote: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245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20" rIns="0" bIns="0" rtlCol="0">
            <a:spAutoFit/>
          </a:bodyPr>
          <a:lstStyle/>
          <a:p>
            <a:pPr marL="2654935">
              <a:lnSpc>
                <a:spcPts val="5235"/>
              </a:lnSpc>
            </a:pP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4400" b="1" spc="-17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Assessments are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00" y="1764664"/>
            <a:ext cx="7346950" cy="1123315"/>
          </a:xfrm>
          <a:custGeom>
            <a:avLst/>
            <a:gdLst/>
            <a:ahLst/>
            <a:cxnLst/>
            <a:rect l="l" t="t" r="r" b="b"/>
            <a:pathLst>
              <a:path w="7346950" h="1123314">
                <a:moveTo>
                  <a:pt x="7159371" y="0"/>
                </a:moveTo>
                <a:lnTo>
                  <a:pt x="187198" y="0"/>
                </a:lnTo>
                <a:lnTo>
                  <a:pt x="171846" y="620"/>
                </a:lnTo>
                <a:lnTo>
                  <a:pt x="128032" y="9544"/>
                </a:lnTo>
                <a:lnTo>
                  <a:pt x="88593" y="28048"/>
                </a:lnTo>
                <a:lnTo>
                  <a:pt x="54832" y="54832"/>
                </a:lnTo>
                <a:lnTo>
                  <a:pt x="28048" y="88593"/>
                </a:lnTo>
                <a:lnTo>
                  <a:pt x="9544" y="128032"/>
                </a:lnTo>
                <a:lnTo>
                  <a:pt x="620" y="171846"/>
                </a:lnTo>
                <a:lnTo>
                  <a:pt x="0" y="187198"/>
                </a:lnTo>
                <a:lnTo>
                  <a:pt x="0" y="935989"/>
                </a:lnTo>
                <a:lnTo>
                  <a:pt x="5440" y="980973"/>
                </a:lnTo>
                <a:lnTo>
                  <a:pt x="20896" y="1022014"/>
                </a:lnTo>
                <a:lnTo>
                  <a:pt x="45064" y="1057812"/>
                </a:lnTo>
                <a:lnTo>
                  <a:pt x="76645" y="1087067"/>
                </a:lnTo>
                <a:lnTo>
                  <a:pt x="114335" y="1108475"/>
                </a:lnTo>
                <a:lnTo>
                  <a:pt x="156835" y="1120737"/>
                </a:lnTo>
                <a:lnTo>
                  <a:pt x="187198" y="1123188"/>
                </a:lnTo>
                <a:lnTo>
                  <a:pt x="7159371" y="1123188"/>
                </a:lnTo>
                <a:lnTo>
                  <a:pt x="7204354" y="1117747"/>
                </a:lnTo>
                <a:lnTo>
                  <a:pt x="7245395" y="1102291"/>
                </a:lnTo>
                <a:lnTo>
                  <a:pt x="7281193" y="1078123"/>
                </a:lnTo>
                <a:lnTo>
                  <a:pt x="7310448" y="1046542"/>
                </a:lnTo>
                <a:lnTo>
                  <a:pt x="7331856" y="1008852"/>
                </a:lnTo>
                <a:lnTo>
                  <a:pt x="7344118" y="966352"/>
                </a:lnTo>
                <a:lnTo>
                  <a:pt x="7346569" y="935989"/>
                </a:lnTo>
                <a:lnTo>
                  <a:pt x="7346569" y="187198"/>
                </a:lnTo>
                <a:lnTo>
                  <a:pt x="7341128" y="142214"/>
                </a:lnTo>
                <a:lnTo>
                  <a:pt x="7325672" y="101173"/>
                </a:lnTo>
                <a:lnTo>
                  <a:pt x="7301504" y="65375"/>
                </a:lnTo>
                <a:lnTo>
                  <a:pt x="7269923" y="36120"/>
                </a:lnTo>
                <a:lnTo>
                  <a:pt x="7232233" y="14712"/>
                </a:lnTo>
                <a:lnTo>
                  <a:pt x="7189733" y="2450"/>
                </a:lnTo>
                <a:lnTo>
                  <a:pt x="7159371" y="0"/>
                </a:lnTo>
                <a:close/>
              </a:path>
            </a:pathLst>
          </a:custGeom>
          <a:solidFill>
            <a:srgbClr val="33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1764664"/>
            <a:ext cx="7346950" cy="1123315"/>
          </a:xfrm>
          <a:custGeom>
            <a:avLst/>
            <a:gdLst/>
            <a:ahLst/>
            <a:cxnLst/>
            <a:rect l="l" t="t" r="r" b="b"/>
            <a:pathLst>
              <a:path w="7346950" h="1123314">
                <a:moveTo>
                  <a:pt x="0" y="187198"/>
                </a:moveTo>
                <a:lnTo>
                  <a:pt x="5440" y="142214"/>
                </a:lnTo>
                <a:lnTo>
                  <a:pt x="20896" y="101173"/>
                </a:lnTo>
                <a:lnTo>
                  <a:pt x="45064" y="65375"/>
                </a:lnTo>
                <a:lnTo>
                  <a:pt x="76645" y="36120"/>
                </a:lnTo>
                <a:lnTo>
                  <a:pt x="114335" y="14712"/>
                </a:lnTo>
                <a:lnTo>
                  <a:pt x="156835" y="2450"/>
                </a:lnTo>
                <a:lnTo>
                  <a:pt x="187198" y="0"/>
                </a:lnTo>
                <a:lnTo>
                  <a:pt x="7159371" y="0"/>
                </a:lnTo>
                <a:lnTo>
                  <a:pt x="7204354" y="5440"/>
                </a:lnTo>
                <a:lnTo>
                  <a:pt x="7245395" y="20896"/>
                </a:lnTo>
                <a:lnTo>
                  <a:pt x="7281193" y="45064"/>
                </a:lnTo>
                <a:lnTo>
                  <a:pt x="7310448" y="76645"/>
                </a:lnTo>
                <a:lnTo>
                  <a:pt x="7331856" y="114335"/>
                </a:lnTo>
                <a:lnTo>
                  <a:pt x="7344118" y="156835"/>
                </a:lnTo>
                <a:lnTo>
                  <a:pt x="7346569" y="187198"/>
                </a:lnTo>
                <a:lnTo>
                  <a:pt x="7346569" y="935989"/>
                </a:lnTo>
                <a:lnTo>
                  <a:pt x="7341128" y="980973"/>
                </a:lnTo>
                <a:lnTo>
                  <a:pt x="7325672" y="1022014"/>
                </a:lnTo>
                <a:lnTo>
                  <a:pt x="7301504" y="1057812"/>
                </a:lnTo>
                <a:lnTo>
                  <a:pt x="7269923" y="1087067"/>
                </a:lnTo>
                <a:lnTo>
                  <a:pt x="7232233" y="1108475"/>
                </a:lnTo>
                <a:lnTo>
                  <a:pt x="7189733" y="1120737"/>
                </a:lnTo>
                <a:lnTo>
                  <a:pt x="7159371" y="1123188"/>
                </a:lnTo>
                <a:lnTo>
                  <a:pt x="187198" y="1123188"/>
                </a:lnTo>
                <a:lnTo>
                  <a:pt x="142214" y="1117747"/>
                </a:lnTo>
                <a:lnTo>
                  <a:pt x="101173" y="1102291"/>
                </a:lnTo>
                <a:lnTo>
                  <a:pt x="65375" y="1078123"/>
                </a:lnTo>
                <a:lnTo>
                  <a:pt x="36120" y="1046542"/>
                </a:lnTo>
                <a:lnTo>
                  <a:pt x="14712" y="1008852"/>
                </a:lnTo>
                <a:lnTo>
                  <a:pt x="2450" y="966352"/>
                </a:lnTo>
                <a:lnTo>
                  <a:pt x="0" y="935989"/>
                </a:lnTo>
                <a:lnTo>
                  <a:pt x="0" y="187198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57857" y="6533784"/>
            <a:ext cx="61106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ational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esearch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ouncil,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1983 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4307" y="1010466"/>
            <a:ext cx="6634480" cy="445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1195">
              <a:lnSpc>
                <a:spcPct val="100000"/>
              </a:lnSpc>
            </a:pP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Risk</a:t>
            </a:r>
            <a:r>
              <a:rPr sz="4400" b="1" spc="-17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Assess</a:t>
            </a:r>
            <a:r>
              <a:rPr sz="4400" b="1" spc="-2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ents</a:t>
            </a:r>
            <a:endParaRPr sz="44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575"/>
              </a:spcBef>
              <a:tabLst>
                <a:tab pos="4825365" algn="l"/>
              </a:tabLst>
            </a:pP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48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Assessme</a:t>
            </a:r>
            <a:r>
              <a:rPr sz="4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800" dirty="0">
                <a:solidFill>
                  <a:srgbClr val="FFFFFF"/>
                </a:solidFill>
                <a:latin typeface="Arial"/>
                <a:cs typeface="Arial"/>
              </a:rPr>
              <a:t>t	Steps*</a:t>
            </a:r>
            <a:endParaRPr sz="4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675"/>
              </a:spcBef>
              <a:buClr>
                <a:srgbClr val="002C9A"/>
              </a:buClr>
              <a:buFont typeface="Arial"/>
              <a:buChar char="•"/>
              <a:tabLst>
                <a:tab pos="299720" algn="l"/>
              </a:tabLst>
            </a:pP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Hazard</a:t>
            </a:r>
            <a:r>
              <a:rPr sz="34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400" spc="-15" dirty="0">
                <a:solidFill>
                  <a:srgbClr val="002C9A"/>
                </a:solidFill>
                <a:latin typeface="Arial"/>
                <a:cs typeface="Arial"/>
              </a:rPr>
              <a:t>Identificat</a:t>
            </a:r>
            <a:r>
              <a:rPr sz="3400" spc="-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on</a:t>
            </a:r>
            <a:endParaRPr sz="3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25"/>
              </a:spcBef>
              <a:buClr>
                <a:srgbClr val="002C9A"/>
              </a:buClr>
              <a:buFont typeface="Arial"/>
              <a:buChar char="•"/>
              <a:tabLst>
                <a:tab pos="299720" algn="l"/>
              </a:tabLst>
            </a:pP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Hazard</a:t>
            </a:r>
            <a:r>
              <a:rPr sz="34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Evaluation</a:t>
            </a:r>
            <a:endParaRPr sz="3400">
              <a:latin typeface="Arial"/>
              <a:cs typeface="Arial"/>
            </a:endParaRPr>
          </a:p>
          <a:p>
            <a:pPr marL="584200" lvl="1" indent="-285115">
              <a:lnSpc>
                <a:spcPct val="100000"/>
              </a:lnSpc>
              <a:spcBef>
                <a:spcPts val="325"/>
              </a:spcBef>
              <a:buClr>
                <a:srgbClr val="002C9A"/>
              </a:buClr>
              <a:buFont typeface="Arial"/>
              <a:buChar char="•"/>
              <a:tabLst>
                <a:tab pos="584200" algn="l"/>
              </a:tabLst>
            </a:pP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Do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esp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nse</a:t>
            </a:r>
            <a:r>
              <a:rPr sz="2800" spc="-3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ses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0"/>
              </a:spcBef>
              <a:buClr>
                <a:srgbClr val="002C9A"/>
              </a:buClr>
              <a:buFont typeface="Arial"/>
              <a:buChar char="•"/>
              <a:tabLst>
                <a:tab pos="299720" algn="l"/>
              </a:tabLst>
            </a:pP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Exposure</a:t>
            </a:r>
            <a:r>
              <a:rPr sz="3400" spc="-17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As</a:t>
            </a:r>
            <a:r>
              <a:rPr sz="3400" spc="-1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ess</a:t>
            </a:r>
            <a:r>
              <a:rPr sz="3400" spc="-25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ent</a:t>
            </a:r>
            <a:endParaRPr sz="3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15"/>
              </a:spcBef>
              <a:buClr>
                <a:srgbClr val="002C9A"/>
              </a:buClr>
              <a:buFont typeface="Arial"/>
              <a:buChar char="•"/>
              <a:tabLst>
                <a:tab pos="299720" algn="l"/>
              </a:tabLst>
            </a:pPr>
            <a:r>
              <a:rPr sz="3400" spc="-20" dirty="0">
                <a:solidFill>
                  <a:srgbClr val="002C9A"/>
                </a:solidFill>
                <a:latin typeface="Arial"/>
                <a:cs typeface="Arial"/>
              </a:rPr>
              <a:t>Risk</a:t>
            </a:r>
            <a:r>
              <a:rPr sz="34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400" spc="-25" dirty="0">
                <a:solidFill>
                  <a:srgbClr val="002C9A"/>
                </a:solidFill>
                <a:latin typeface="Arial"/>
                <a:cs typeface="Arial"/>
              </a:rPr>
              <a:t>Cha</a:t>
            </a:r>
            <a:r>
              <a:rPr sz="3400" spc="-3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3400" spc="-15" dirty="0">
                <a:solidFill>
                  <a:srgbClr val="002C9A"/>
                </a:solidFill>
                <a:latin typeface="Arial"/>
                <a:cs typeface="Arial"/>
              </a:rPr>
              <a:t>acterization</a:t>
            </a:r>
            <a:endParaRPr sz="3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579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71166" y="180704"/>
            <a:ext cx="751967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tabLst>
                <a:tab pos="1054100" algn="l"/>
                <a:tab pos="1612265" algn="l"/>
                <a:tab pos="3390900" algn="l"/>
                <a:tab pos="4966335" algn="l"/>
                <a:tab pos="5524500" algn="l"/>
              </a:tabLst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Five	Essential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Factors	to	Consider During	Healthy	Home Enviro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mental</a:t>
            </a:r>
            <a:r>
              <a:rPr sz="3600" b="1" spc="-1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ssm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1200" y="1894077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8093075" y="0"/>
                </a:moveTo>
                <a:lnTo>
                  <a:pt x="133513" y="32"/>
                </a:lnTo>
                <a:lnTo>
                  <a:pt x="91194" y="7696"/>
                </a:lnTo>
                <a:lnTo>
                  <a:pt x="54529" y="27332"/>
                </a:lnTo>
                <a:lnTo>
                  <a:pt x="25671" y="56785"/>
                </a:lnTo>
                <a:lnTo>
                  <a:pt x="6777" y="93901"/>
                </a:lnTo>
                <a:lnTo>
                  <a:pt x="0" y="136525"/>
                </a:lnTo>
                <a:lnTo>
                  <a:pt x="32" y="685504"/>
                </a:lnTo>
                <a:lnTo>
                  <a:pt x="7696" y="727778"/>
                </a:lnTo>
                <a:lnTo>
                  <a:pt x="27332" y="764439"/>
                </a:lnTo>
                <a:lnTo>
                  <a:pt x="56785" y="793315"/>
                </a:lnTo>
                <a:lnTo>
                  <a:pt x="93901" y="812234"/>
                </a:lnTo>
                <a:lnTo>
                  <a:pt x="136525" y="819023"/>
                </a:lnTo>
                <a:lnTo>
                  <a:pt x="8096086" y="818990"/>
                </a:lnTo>
                <a:lnTo>
                  <a:pt x="8138405" y="811313"/>
                </a:lnTo>
                <a:lnTo>
                  <a:pt x="8175070" y="791652"/>
                </a:lnTo>
                <a:lnTo>
                  <a:pt x="8203928" y="762182"/>
                </a:lnTo>
                <a:lnTo>
                  <a:pt x="8222822" y="725072"/>
                </a:lnTo>
                <a:lnTo>
                  <a:pt x="8229600" y="682498"/>
                </a:lnTo>
                <a:lnTo>
                  <a:pt x="8229567" y="133513"/>
                </a:lnTo>
                <a:lnTo>
                  <a:pt x="8221903" y="91194"/>
                </a:lnTo>
                <a:lnTo>
                  <a:pt x="8202267" y="54529"/>
                </a:lnTo>
                <a:lnTo>
                  <a:pt x="8172814" y="25671"/>
                </a:lnTo>
                <a:lnTo>
                  <a:pt x="8135698" y="6777"/>
                </a:lnTo>
                <a:lnTo>
                  <a:pt x="8093075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1894077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0" y="136525"/>
                </a:moveTo>
                <a:lnTo>
                  <a:pt x="6777" y="93901"/>
                </a:lnTo>
                <a:lnTo>
                  <a:pt x="25671" y="56785"/>
                </a:lnTo>
                <a:lnTo>
                  <a:pt x="54529" y="27332"/>
                </a:lnTo>
                <a:lnTo>
                  <a:pt x="91194" y="7696"/>
                </a:lnTo>
                <a:lnTo>
                  <a:pt x="133513" y="32"/>
                </a:lnTo>
                <a:lnTo>
                  <a:pt x="8093075" y="0"/>
                </a:lnTo>
                <a:lnTo>
                  <a:pt x="8107761" y="779"/>
                </a:lnTo>
                <a:lnTo>
                  <a:pt x="8148788" y="11835"/>
                </a:lnTo>
                <a:lnTo>
                  <a:pt x="8183589" y="34290"/>
                </a:lnTo>
                <a:lnTo>
                  <a:pt x="8210009" y="65989"/>
                </a:lnTo>
                <a:lnTo>
                  <a:pt x="8225894" y="104779"/>
                </a:lnTo>
                <a:lnTo>
                  <a:pt x="8229600" y="682498"/>
                </a:lnTo>
                <a:lnTo>
                  <a:pt x="8228820" y="697162"/>
                </a:lnTo>
                <a:lnTo>
                  <a:pt x="8217764" y="738157"/>
                </a:lnTo>
                <a:lnTo>
                  <a:pt x="8195309" y="772961"/>
                </a:lnTo>
                <a:lnTo>
                  <a:pt x="8163610" y="799403"/>
                </a:lnTo>
                <a:lnTo>
                  <a:pt x="8124820" y="815310"/>
                </a:lnTo>
                <a:lnTo>
                  <a:pt x="136525" y="819023"/>
                </a:lnTo>
                <a:lnTo>
                  <a:pt x="121838" y="818241"/>
                </a:lnTo>
                <a:lnTo>
                  <a:pt x="80811" y="807168"/>
                </a:lnTo>
                <a:lnTo>
                  <a:pt x="46010" y="784689"/>
                </a:lnTo>
                <a:lnTo>
                  <a:pt x="19590" y="752976"/>
                </a:lnTo>
                <a:lnTo>
                  <a:pt x="3705" y="714203"/>
                </a:lnTo>
                <a:lnTo>
                  <a:pt x="0" y="136525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200" y="2813811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8093075" y="0"/>
                </a:moveTo>
                <a:lnTo>
                  <a:pt x="133513" y="32"/>
                </a:lnTo>
                <a:lnTo>
                  <a:pt x="91194" y="7696"/>
                </a:lnTo>
                <a:lnTo>
                  <a:pt x="54529" y="27332"/>
                </a:lnTo>
                <a:lnTo>
                  <a:pt x="25671" y="56785"/>
                </a:lnTo>
                <a:lnTo>
                  <a:pt x="6777" y="93901"/>
                </a:lnTo>
                <a:lnTo>
                  <a:pt x="0" y="136525"/>
                </a:lnTo>
                <a:lnTo>
                  <a:pt x="32" y="685509"/>
                </a:lnTo>
                <a:lnTo>
                  <a:pt x="7696" y="727828"/>
                </a:lnTo>
                <a:lnTo>
                  <a:pt x="27332" y="764493"/>
                </a:lnTo>
                <a:lnTo>
                  <a:pt x="56785" y="793351"/>
                </a:lnTo>
                <a:lnTo>
                  <a:pt x="93901" y="812245"/>
                </a:lnTo>
                <a:lnTo>
                  <a:pt x="136525" y="819023"/>
                </a:lnTo>
                <a:lnTo>
                  <a:pt x="8096086" y="818990"/>
                </a:lnTo>
                <a:lnTo>
                  <a:pt x="8138405" y="811326"/>
                </a:lnTo>
                <a:lnTo>
                  <a:pt x="8175070" y="791690"/>
                </a:lnTo>
                <a:lnTo>
                  <a:pt x="8203928" y="762237"/>
                </a:lnTo>
                <a:lnTo>
                  <a:pt x="8222822" y="725121"/>
                </a:lnTo>
                <a:lnTo>
                  <a:pt x="8229600" y="682498"/>
                </a:lnTo>
                <a:lnTo>
                  <a:pt x="8229567" y="133513"/>
                </a:lnTo>
                <a:lnTo>
                  <a:pt x="8221903" y="91194"/>
                </a:lnTo>
                <a:lnTo>
                  <a:pt x="8202267" y="54529"/>
                </a:lnTo>
                <a:lnTo>
                  <a:pt x="8172814" y="25671"/>
                </a:lnTo>
                <a:lnTo>
                  <a:pt x="8135698" y="6777"/>
                </a:lnTo>
                <a:lnTo>
                  <a:pt x="8093075" y="0"/>
                </a:lnTo>
                <a:close/>
              </a:path>
            </a:pathLst>
          </a:custGeom>
          <a:solidFill>
            <a:srgbClr val="D30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2813811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0" y="136525"/>
                </a:moveTo>
                <a:lnTo>
                  <a:pt x="6777" y="93901"/>
                </a:lnTo>
                <a:lnTo>
                  <a:pt x="25671" y="56785"/>
                </a:lnTo>
                <a:lnTo>
                  <a:pt x="54529" y="27332"/>
                </a:lnTo>
                <a:lnTo>
                  <a:pt x="91194" y="7696"/>
                </a:lnTo>
                <a:lnTo>
                  <a:pt x="133513" y="32"/>
                </a:lnTo>
                <a:lnTo>
                  <a:pt x="8093075" y="0"/>
                </a:lnTo>
                <a:lnTo>
                  <a:pt x="8107761" y="779"/>
                </a:lnTo>
                <a:lnTo>
                  <a:pt x="8148788" y="11835"/>
                </a:lnTo>
                <a:lnTo>
                  <a:pt x="8183589" y="34290"/>
                </a:lnTo>
                <a:lnTo>
                  <a:pt x="8210009" y="65989"/>
                </a:lnTo>
                <a:lnTo>
                  <a:pt x="8225894" y="104779"/>
                </a:lnTo>
                <a:lnTo>
                  <a:pt x="8229600" y="682498"/>
                </a:lnTo>
                <a:lnTo>
                  <a:pt x="8228820" y="697184"/>
                </a:lnTo>
                <a:lnTo>
                  <a:pt x="8217764" y="738211"/>
                </a:lnTo>
                <a:lnTo>
                  <a:pt x="8195309" y="773012"/>
                </a:lnTo>
                <a:lnTo>
                  <a:pt x="8163610" y="799432"/>
                </a:lnTo>
                <a:lnTo>
                  <a:pt x="8124820" y="815317"/>
                </a:lnTo>
                <a:lnTo>
                  <a:pt x="136525" y="819023"/>
                </a:lnTo>
                <a:lnTo>
                  <a:pt x="121838" y="818243"/>
                </a:lnTo>
                <a:lnTo>
                  <a:pt x="80811" y="807187"/>
                </a:lnTo>
                <a:lnTo>
                  <a:pt x="46010" y="784732"/>
                </a:lnTo>
                <a:lnTo>
                  <a:pt x="19590" y="753033"/>
                </a:lnTo>
                <a:lnTo>
                  <a:pt x="3705" y="714243"/>
                </a:lnTo>
                <a:lnTo>
                  <a:pt x="0" y="136525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0" y="3733672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8093075" y="0"/>
                </a:moveTo>
                <a:lnTo>
                  <a:pt x="133513" y="32"/>
                </a:lnTo>
                <a:lnTo>
                  <a:pt x="91194" y="7696"/>
                </a:lnTo>
                <a:lnTo>
                  <a:pt x="54529" y="27332"/>
                </a:lnTo>
                <a:lnTo>
                  <a:pt x="25671" y="56785"/>
                </a:lnTo>
                <a:lnTo>
                  <a:pt x="6777" y="93901"/>
                </a:lnTo>
                <a:lnTo>
                  <a:pt x="0" y="136525"/>
                </a:lnTo>
                <a:lnTo>
                  <a:pt x="32" y="685504"/>
                </a:lnTo>
                <a:lnTo>
                  <a:pt x="7696" y="727778"/>
                </a:lnTo>
                <a:lnTo>
                  <a:pt x="27332" y="764439"/>
                </a:lnTo>
                <a:lnTo>
                  <a:pt x="56785" y="793315"/>
                </a:lnTo>
                <a:lnTo>
                  <a:pt x="93901" y="812234"/>
                </a:lnTo>
                <a:lnTo>
                  <a:pt x="136525" y="819022"/>
                </a:lnTo>
                <a:lnTo>
                  <a:pt x="8096086" y="818990"/>
                </a:lnTo>
                <a:lnTo>
                  <a:pt x="8138405" y="811313"/>
                </a:lnTo>
                <a:lnTo>
                  <a:pt x="8175070" y="791652"/>
                </a:lnTo>
                <a:lnTo>
                  <a:pt x="8203928" y="762182"/>
                </a:lnTo>
                <a:lnTo>
                  <a:pt x="8222822" y="725072"/>
                </a:lnTo>
                <a:lnTo>
                  <a:pt x="8229600" y="682497"/>
                </a:lnTo>
                <a:lnTo>
                  <a:pt x="8229567" y="133513"/>
                </a:lnTo>
                <a:lnTo>
                  <a:pt x="8221903" y="91194"/>
                </a:lnTo>
                <a:lnTo>
                  <a:pt x="8202267" y="54529"/>
                </a:lnTo>
                <a:lnTo>
                  <a:pt x="8172814" y="25671"/>
                </a:lnTo>
                <a:lnTo>
                  <a:pt x="8135698" y="6777"/>
                </a:lnTo>
                <a:lnTo>
                  <a:pt x="8093075" y="0"/>
                </a:lnTo>
                <a:close/>
              </a:path>
            </a:pathLst>
          </a:custGeom>
          <a:solidFill>
            <a:srgbClr val="FFA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1200" y="3733672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0" y="136525"/>
                </a:moveTo>
                <a:lnTo>
                  <a:pt x="6777" y="93901"/>
                </a:lnTo>
                <a:lnTo>
                  <a:pt x="25671" y="56785"/>
                </a:lnTo>
                <a:lnTo>
                  <a:pt x="54529" y="27332"/>
                </a:lnTo>
                <a:lnTo>
                  <a:pt x="91194" y="7696"/>
                </a:lnTo>
                <a:lnTo>
                  <a:pt x="133513" y="32"/>
                </a:lnTo>
                <a:lnTo>
                  <a:pt x="8093075" y="0"/>
                </a:lnTo>
                <a:lnTo>
                  <a:pt x="8107761" y="779"/>
                </a:lnTo>
                <a:lnTo>
                  <a:pt x="8148788" y="11835"/>
                </a:lnTo>
                <a:lnTo>
                  <a:pt x="8183589" y="34290"/>
                </a:lnTo>
                <a:lnTo>
                  <a:pt x="8210009" y="65989"/>
                </a:lnTo>
                <a:lnTo>
                  <a:pt x="8225894" y="104779"/>
                </a:lnTo>
                <a:lnTo>
                  <a:pt x="8229600" y="682497"/>
                </a:lnTo>
                <a:lnTo>
                  <a:pt x="8228820" y="697162"/>
                </a:lnTo>
                <a:lnTo>
                  <a:pt x="8217764" y="738157"/>
                </a:lnTo>
                <a:lnTo>
                  <a:pt x="8195309" y="772961"/>
                </a:lnTo>
                <a:lnTo>
                  <a:pt x="8163610" y="799403"/>
                </a:lnTo>
                <a:lnTo>
                  <a:pt x="8124820" y="815310"/>
                </a:lnTo>
                <a:lnTo>
                  <a:pt x="136525" y="819022"/>
                </a:lnTo>
                <a:lnTo>
                  <a:pt x="121838" y="818241"/>
                </a:lnTo>
                <a:lnTo>
                  <a:pt x="80811" y="807168"/>
                </a:lnTo>
                <a:lnTo>
                  <a:pt x="46010" y="784689"/>
                </a:lnTo>
                <a:lnTo>
                  <a:pt x="19590" y="752976"/>
                </a:lnTo>
                <a:lnTo>
                  <a:pt x="3705" y="714203"/>
                </a:lnTo>
                <a:lnTo>
                  <a:pt x="0" y="136525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200" y="4653407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8093075" y="0"/>
                </a:moveTo>
                <a:lnTo>
                  <a:pt x="133513" y="32"/>
                </a:lnTo>
                <a:lnTo>
                  <a:pt x="91194" y="7696"/>
                </a:lnTo>
                <a:lnTo>
                  <a:pt x="54529" y="27332"/>
                </a:lnTo>
                <a:lnTo>
                  <a:pt x="25671" y="56785"/>
                </a:lnTo>
                <a:lnTo>
                  <a:pt x="6777" y="93901"/>
                </a:lnTo>
                <a:lnTo>
                  <a:pt x="0" y="136525"/>
                </a:lnTo>
                <a:lnTo>
                  <a:pt x="32" y="685509"/>
                </a:lnTo>
                <a:lnTo>
                  <a:pt x="7696" y="727828"/>
                </a:lnTo>
                <a:lnTo>
                  <a:pt x="27332" y="764493"/>
                </a:lnTo>
                <a:lnTo>
                  <a:pt x="56785" y="793351"/>
                </a:lnTo>
                <a:lnTo>
                  <a:pt x="93901" y="812245"/>
                </a:lnTo>
                <a:lnTo>
                  <a:pt x="136525" y="819023"/>
                </a:lnTo>
                <a:lnTo>
                  <a:pt x="8096086" y="818990"/>
                </a:lnTo>
                <a:lnTo>
                  <a:pt x="8138405" y="811326"/>
                </a:lnTo>
                <a:lnTo>
                  <a:pt x="8175070" y="791690"/>
                </a:lnTo>
                <a:lnTo>
                  <a:pt x="8203928" y="762237"/>
                </a:lnTo>
                <a:lnTo>
                  <a:pt x="8222822" y="725121"/>
                </a:lnTo>
                <a:lnTo>
                  <a:pt x="8229600" y="682498"/>
                </a:lnTo>
                <a:lnTo>
                  <a:pt x="8229567" y="133513"/>
                </a:lnTo>
                <a:lnTo>
                  <a:pt x="8221903" y="91194"/>
                </a:lnTo>
                <a:lnTo>
                  <a:pt x="8202267" y="54529"/>
                </a:lnTo>
                <a:lnTo>
                  <a:pt x="8172814" y="25671"/>
                </a:lnTo>
                <a:lnTo>
                  <a:pt x="8135698" y="6777"/>
                </a:lnTo>
                <a:lnTo>
                  <a:pt x="80930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1200" y="4653407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0" y="136525"/>
                </a:moveTo>
                <a:lnTo>
                  <a:pt x="6777" y="93901"/>
                </a:lnTo>
                <a:lnTo>
                  <a:pt x="25671" y="56785"/>
                </a:lnTo>
                <a:lnTo>
                  <a:pt x="54529" y="27332"/>
                </a:lnTo>
                <a:lnTo>
                  <a:pt x="91194" y="7696"/>
                </a:lnTo>
                <a:lnTo>
                  <a:pt x="133513" y="32"/>
                </a:lnTo>
                <a:lnTo>
                  <a:pt x="8093075" y="0"/>
                </a:lnTo>
                <a:lnTo>
                  <a:pt x="8107761" y="779"/>
                </a:lnTo>
                <a:lnTo>
                  <a:pt x="8148788" y="11835"/>
                </a:lnTo>
                <a:lnTo>
                  <a:pt x="8183589" y="34290"/>
                </a:lnTo>
                <a:lnTo>
                  <a:pt x="8210009" y="65989"/>
                </a:lnTo>
                <a:lnTo>
                  <a:pt x="8225894" y="104779"/>
                </a:lnTo>
                <a:lnTo>
                  <a:pt x="8229600" y="682498"/>
                </a:lnTo>
                <a:lnTo>
                  <a:pt x="8228820" y="697184"/>
                </a:lnTo>
                <a:lnTo>
                  <a:pt x="8217764" y="738211"/>
                </a:lnTo>
                <a:lnTo>
                  <a:pt x="8195309" y="773012"/>
                </a:lnTo>
                <a:lnTo>
                  <a:pt x="8163610" y="799432"/>
                </a:lnTo>
                <a:lnTo>
                  <a:pt x="8124820" y="815317"/>
                </a:lnTo>
                <a:lnTo>
                  <a:pt x="136525" y="819023"/>
                </a:lnTo>
                <a:lnTo>
                  <a:pt x="121838" y="818243"/>
                </a:lnTo>
                <a:lnTo>
                  <a:pt x="80811" y="807187"/>
                </a:lnTo>
                <a:lnTo>
                  <a:pt x="46010" y="784732"/>
                </a:lnTo>
                <a:lnTo>
                  <a:pt x="19590" y="753033"/>
                </a:lnTo>
                <a:lnTo>
                  <a:pt x="3705" y="714243"/>
                </a:lnTo>
                <a:lnTo>
                  <a:pt x="0" y="136525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31" y="5573267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8093042" y="0"/>
                </a:moveTo>
                <a:lnTo>
                  <a:pt x="133523" y="31"/>
                </a:lnTo>
                <a:lnTo>
                  <a:pt x="91192" y="7685"/>
                </a:lnTo>
                <a:lnTo>
                  <a:pt x="54515" y="27315"/>
                </a:lnTo>
                <a:lnTo>
                  <a:pt x="25648" y="56762"/>
                </a:lnTo>
                <a:lnTo>
                  <a:pt x="6747" y="93867"/>
                </a:lnTo>
                <a:lnTo>
                  <a:pt x="125" y="133506"/>
                </a:lnTo>
                <a:lnTo>
                  <a:pt x="0" y="685461"/>
                </a:lnTo>
                <a:lnTo>
                  <a:pt x="1089" y="700055"/>
                </a:lnTo>
                <a:lnTo>
                  <a:pt x="12979" y="740719"/>
                </a:lnTo>
                <a:lnTo>
                  <a:pt x="36126" y="775022"/>
                </a:lnTo>
                <a:lnTo>
                  <a:pt x="68375" y="800804"/>
                </a:lnTo>
                <a:lnTo>
                  <a:pt x="107569" y="815905"/>
                </a:lnTo>
                <a:lnTo>
                  <a:pt x="136492" y="818972"/>
                </a:lnTo>
                <a:lnTo>
                  <a:pt x="8096033" y="818940"/>
                </a:lnTo>
                <a:lnTo>
                  <a:pt x="8138358" y="811278"/>
                </a:lnTo>
                <a:lnTo>
                  <a:pt x="8175029" y="791640"/>
                </a:lnTo>
                <a:lnTo>
                  <a:pt x="8203891" y="762187"/>
                </a:lnTo>
                <a:lnTo>
                  <a:pt x="8222789" y="725077"/>
                </a:lnTo>
                <a:lnTo>
                  <a:pt x="8229567" y="682472"/>
                </a:lnTo>
                <a:lnTo>
                  <a:pt x="8229536" y="133506"/>
                </a:lnTo>
                <a:lnTo>
                  <a:pt x="8221881" y="91199"/>
                </a:lnTo>
                <a:lnTo>
                  <a:pt x="8202249" y="54537"/>
                </a:lnTo>
                <a:lnTo>
                  <a:pt x="8172794" y="25677"/>
                </a:lnTo>
                <a:lnTo>
                  <a:pt x="8135673" y="6779"/>
                </a:lnTo>
                <a:lnTo>
                  <a:pt x="8093042" y="0"/>
                </a:lnTo>
                <a:close/>
              </a:path>
            </a:pathLst>
          </a:custGeom>
          <a:solidFill>
            <a:srgbClr val="005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0" y="5573267"/>
            <a:ext cx="8229600" cy="819150"/>
          </a:xfrm>
          <a:custGeom>
            <a:avLst/>
            <a:gdLst/>
            <a:ahLst/>
            <a:cxnLst/>
            <a:rect l="l" t="t" r="r" b="b"/>
            <a:pathLst>
              <a:path w="8229600" h="819150">
                <a:moveTo>
                  <a:pt x="0" y="136474"/>
                </a:moveTo>
                <a:lnTo>
                  <a:pt x="6779" y="93867"/>
                </a:lnTo>
                <a:lnTo>
                  <a:pt x="25680" y="56762"/>
                </a:lnTo>
                <a:lnTo>
                  <a:pt x="54547" y="27315"/>
                </a:lnTo>
                <a:lnTo>
                  <a:pt x="91224" y="7685"/>
                </a:lnTo>
                <a:lnTo>
                  <a:pt x="133555" y="31"/>
                </a:lnTo>
                <a:lnTo>
                  <a:pt x="8093075" y="0"/>
                </a:lnTo>
                <a:lnTo>
                  <a:pt x="8107764" y="779"/>
                </a:lnTo>
                <a:lnTo>
                  <a:pt x="8148798" y="11838"/>
                </a:lnTo>
                <a:lnTo>
                  <a:pt x="8183603" y="34297"/>
                </a:lnTo>
                <a:lnTo>
                  <a:pt x="8210023" y="65997"/>
                </a:lnTo>
                <a:lnTo>
                  <a:pt x="8225902" y="104781"/>
                </a:lnTo>
                <a:lnTo>
                  <a:pt x="8229600" y="682472"/>
                </a:lnTo>
                <a:lnTo>
                  <a:pt x="8228820" y="697151"/>
                </a:lnTo>
                <a:lnTo>
                  <a:pt x="8217762" y="738164"/>
                </a:lnTo>
                <a:lnTo>
                  <a:pt x="8195303" y="772962"/>
                </a:lnTo>
                <a:lnTo>
                  <a:pt x="8163599" y="799383"/>
                </a:lnTo>
                <a:lnTo>
                  <a:pt x="8124803" y="815269"/>
                </a:lnTo>
                <a:lnTo>
                  <a:pt x="136525" y="818972"/>
                </a:lnTo>
                <a:lnTo>
                  <a:pt x="121836" y="818192"/>
                </a:lnTo>
                <a:lnTo>
                  <a:pt x="80806" y="807131"/>
                </a:lnTo>
                <a:lnTo>
                  <a:pt x="46003" y="784669"/>
                </a:lnTo>
                <a:lnTo>
                  <a:pt x="19583" y="752967"/>
                </a:lnTo>
                <a:lnTo>
                  <a:pt x="3701" y="714183"/>
                </a:lnTo>
                <a:lnTo>
                  <a:pt x="0" y="136474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42235" y="2066627"/>
            <a:ext cx="7701280" cy="415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240"/>
              </a:lnSpc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&amp; Me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ical History</a:t>
            </a:r>
            <a:r>
              <a:rPr sz="3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of the Pa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ient “One</a:t>
            </a:r>
            <a:r>
              <a:rPr sz="3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-3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ouc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” Compre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ensive</a:t>
            </a:r>
            <a:r>
              <a:rPr sz="35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Appr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ach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Sou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Envir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r>
              <a:rPr sz="35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Haz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rds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40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Pathways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of Exp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45"/>
              </a:spcBef>
            </a:pP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Rec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ize B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ilding</a:t>
            </a:r>
            <a:r>
              <a:rPr sz="3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“Syst</a:t>
            </a:r>
            <a:r>
              <a:rPr sz="35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500" dirty="0">
                <a:solidFill>
                  <a:srgbClr val="FFFFFF"/>
                </a:solidFill>
                <a:latin typeface="Arial"/>
                <a:cs typeface="Arial"/>
              </a:rPr>
              <a:t>m”</a:t>
            </a:r>
            <a:endParaRPr sz="3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66044" y="6564659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C9A"/>
                </a:solidFill>
                <a:latin typeface="Arial"/>
                <a:cs typeface="Arial"/>
              </a:rPr>
              <a:t>71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151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1608074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19">
                <a:moveTo>
                  <a:pt x="8120380" y="0"/>
                </a:moveTo>
                <a:lnTo>
                  <a:pt x="106915" y="23"/>
                </a:lnTo>
                <a:lnTo>
                  <a:pt x="65209" y="9225"/>
                </a:lnTo>
                <a:lnTo>
                  <a:pt x="31234" y="32732"/>
                </a:lnTo>
                <a:lnTo>
                  <a:pt x="8371" y="67151"/>
                </a:lnTo>
                <a:lnTo>
                  <a:pt x="0" y="109092"/>
                </a:lnTo>
                <a:lnTo>
                  <a:pt x="26" y="548380"/>
                </a:lnTo>
                <a:lnTo>
                  <a:pt x="9257" y="590050"/>
                </a:lnTo>
                <a:lnTo>
                  <a:pt x="32783" y="623991"/>
                </a:lnTo>
                <a:lnTo>
                  <a:pt x="67228" y="646830"/>
                </a:lnTo>
                <a:lnTo>
                  <a:pt x="109219" y="655192"/>
                </a:lnTo>
                <a:lnTo>
                  <a:pt x="8122787" y="655166"/>
                </a:lnTo>
                <a:lnTo>
                  <a:pt x="8164457" y="645935"/>
                </a:lnTo>
                <a:lnTo>
                  <a:pt x="8198398" y="622409"/>
                </a:lnTo>
                <a:lnTo>
                  <a:pt x="8221237" y="587964"/>
                </a:lnTo>
                <a:lnTo>
                  <a:pt x="8229600" y="545973"/>
                </a:lnTo>
                <a:lnTo>
                  <a:pt x="8229576" y="106793"/>
                </a:lnTo>
                <a:lnTo>
                  <a:pt x="8220371" y="65157"/>
                </a:lnTo>
                <a:lnTo>
                  <a:pt x="8196851" y="31219"/>
                </a:lnTo>
                <a:lnTo>
                  <a:pt x="8162394" y="8370"/>
                </a:lnTo>
                <a:lnTo>
                  <a:pt x="8120380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1608074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19">
                <a:moveTo>
                  <a:pt x="0" y="109092"/>
                </a:moveTo>
                <a:lnTo>
                  <a:pt x="8371" y="67151"/>
                </a:lnTo>
                <a:lnTo>
                  <a:pt x="31234" y="32732"/>
                </a:lnTo>
                <a:lnTo>
                  <a:pt x="65209" y="9225"/>
                </a:lnTo>
                <a:lnTo>
                  <a:pt x="106915" y="23"/>
                </a:lnTo>
                <a:lnTo>
                  <a:pt x="8120380" y="0"/>
                </a:lnTo>
                <a:lnTo>
                  <a:pt x="8135015" y="971"/>
                </a:lnTo>
                <a:lnTo>
                  <a:pt x="8174886" y="14545"/>
                </a:lnTo>
                <a:lnTo>
                  <a:pt x="8206073" y="41467"/>
                </a:lnTo>
                <a:lnTo>
                  <a:pt x="8225197" y="78348"/>
                </a:lnTo>
                <a:lnTo>
                  <a:pt x="8229600" y="545973"/>
                </a:lnTo>
                <a:lnTo>
                  <a:pt x="8228629" y="560600"/>
                </a:lnTo>
                <a:lnTo>
                  <a:pt x="8215066" y="600451"/>
                </a:lnTo>
                <a:lnTo>
                  <a:pt x="8188152" y="631631"/>
                </a:lnTo>
                <a:lnTo>
                  <a:pt x="8151259" y="650767"/>
                </a:lnTo>
                <a:lnTo>
                  <a:pt x="109219" y="655192"/>
                </a:lnTo>
                <a:lnTo>
                  <a:pt x="94592" y="654222"/>
                </a:lnTo>
                <a:lnTo>
                  <a:pt x="54741" y="640659"/>
                </a:lnTo>
                <a:lnTo>
                  <a:pt x="23561" y="613745"/>
                </a:lnTo>
                <a:lnTo>
                  <a:pt x="4425" y="576852"/>
                </a:lnTo>
                <a:lnTo>
                  <a:pt x="0" y="109092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200" y="2343911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19">
                <a:moveTo>
                  <a:pt x="8120380" y="0"/>
                </a:moveTo>
                <a:lnTo>
                  <a:pt x="106915" y="23"/>
                </a:lnTo>
                <a:lnTo>
                  <a:pt x="65209" y="9225"/>
                </a:lnTo>
                <a:lnTo>
                  <a:pt x="31234" y="32732"/>
                </a:lnTo>
                <a:lnTo>
                  <a:pt x="8371" y="67151"/>
                </a:lnTo>
                <a:lnTo>
                  <a:pt x="0" y="109092"/>
                </a:lnTo>
                <a:lnTo>
                  <a:pt x="26" y="548380"/>
                </a:lnTo>
                <a:lnTo>
                  <a:pt x="9257" y="590050"/>
                </a:lnTo>
                <a:lnTo>
                  <a:pt x="32783" y="623991"/>
                </a:lnTo>
                <a:lnTo>
                  <a:pt x="67228" y="646830"/>
                </a:lnTo>
                <a:lnTo>
                  <a:pt x="109219" y="655192"/>
                </a:lnTo>
                <a:lnTo>
                  <a:pt x="8122787" y="655166"/>
                </a:lnTo>
                <a:lnTo>
                  <a:pt x="8164457" y="645935"/>
                </a:lnTo>
                <a:lnTo>
                  <a:pt x="8198398" y="622409"/>
                </a:lnTo>
                <a:lnTo>
                  <a:pt x="8221237" y="587964"/>
                </a:lnTo>
                <a:lnTo>
                  <a:pt x="8229600" y="545973"/>
                </a:lnTo>
                <a:lnTo>
                  <a:pt x="8229576" y="106793"/>
                </a:lnTo>
                <a:lnTo>
                  <a:pt x="8220371" y="65157"/>
                </a:lnTo>
                <a:lnTo>
                  <a:pt x="8196851" y="31219"/>
                </a:lnTo>
                <a:lnTo>
                  <a:pt x="8162394" y="8370"/>
                </a:lnTo>
                <a:lnTo>
                  <a:pt x="8120380" y="0"/>
                </a:lnTo>
                <a:close/>
              </a:path>
            </a:pathLst>
          </a:custGeom>
          <a:solidFill>
            <a:srgbClr val="D30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200" y="2343911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19">
                <a:moveTo>
                  <a:pt x="0" y="109092"/>
                </a:moveTo>
                <a:lnTo>
                  <a:pt x="8371" y="67151"/>
                </a:lnTo>
                <a:lnTo>
                  <a:pt x="31234" y="32732"/>
                </a:lnTo>
                <a:lnTo>
                  <a:pt x="65209" y="9225"/>
                </a:lnTo>
                <a:lnTo>
                  <a:pt x="106915" y="23"/>
                </a:lnTo>
                <a:lnTo>
                  <a:pt x="8120380" y="0"/>
                </a:lnTo>
                <a:lnTo>
                  <a:pt x="8135015" y="971"/>
                </a:lnTo>
                <a:lnTo>
                  <a:pt x="8174886" y="14545"/>
                </a:lnTo>
                <a:lnTo>
                  <a:pt x="8206073" y="41467"/>
                </a:lnTo>
                <a:lnTo>
                  <a:pt x="8225197" y="78348"/>
                </a:lnTo>
                <a:lnTo>
                  <a:pt x="8229600" y="545973"/>
                </a:lnTo>
                <a:lnTo>
                  <a:pt x="8228629" y="560600"/>
                </a:lnTo>
                <a:lnTo>
                  <a:pt x="8215066" y="600451"/>
                </a:lnTo>
                <a:lnTo>
                  <a:pt x="8188152" y="631631"/>
                </a:lnTo>
                <a:lnTo>
                  <a:pt x="8151259" y="650767"/>
                </a:lnTo>
                <a:lnTo>
                  <a:pt x="109219" y="655192"/>
                </a:lnTo>
                <a:lnTo>
                  <a:pt x="94592" y="654222"/>
                </a:lnTo>
                <a:lnTo>
                  <a:pt x="54741" y="640659"/>
                </a:lnTo>
                <a:lnTo>
                  <a:pt x="23561" y="613745"/>
                </a:lnTo>
                <a:lnTo>
                  <a:pt x="4425" y="576852"/>
                </a:lnTo>
                <a:lnTo>
                  <a:pt x="0" y="109092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3079750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8120380" y="0"/>
                </a:moveTo>
                <a:lnTo>
                  <a:pt x="106915" y="23"/>
                </a:lnTo>
                <a:lnTo>
                  <a:pt x="65209" y="9225"/>
                </a:lnTo>
                <a:lnTo>
                  <a:pt x="31234" y="32732"/>
                </a:lnTo>
                <a:lnTo>
                  <a:pt x="8371" y="67151"/>
                </a:lnTo>
                <a:lnTo>
                  <a:pt x="0" y="109092"/>
                </a:lnTo>
                <a:lnTo>
                  <a:pt x="26" y="548380"/>
                </a:lnTo>
                <a:lnTo>
                  <a:pt x="9257" y="590050"/>
                </a:lnTo>
                <a:lnTo>
                  <a:pt x="32783" y="623991"/>
                </a:lnTo>
                <a:lnTo>
                  <a:pt x="67228" y="646830"/>
                </a:lnTo>
                <a:lnTo>
                  <a:pt x="109219" y="655193"/>
                </a:lnTo>
                <a:lnTo>
                  <a:pt x="8122787" y="655166"/>
                </a:lnTo>
                <a:lnTo>
                  <a:pt x="8164457" y="645935"/>
                </a:lnTo>
                <a:lnTo>
                  <a:pt x="8198398" y="622409"/>
                </a:lnTo>
                <a:lnTo>
                  <a:pt x="8221237" y="587964"/>
                </a:lnTo>
                <a:lnTo>
                  <a:pt x="8229600" y="545973"/>
                </a:lnTo>
                <a:lnTo>
                  <a:pt x="8229576" y="106793"/>
                </a:lnTo>
                <a:lnTo>
                  <a:pt x="8220371" y="65157"/>
                </a:lnTo>
                <a:lnTo>
                  <a:pt x="8196851" y="31219"/>
                </a:lnTo>
                <a:lnTo>
                  <a:pt x="8162394" y="8370"/>
                </a:lnTo>
                <a:lnTo>
                  <a:pt x="8120380" y="0"/>
                </a:lnTo>
                <a:close/>
              </a:path>
            </a:pathLst>
          </a:custGeom>
          <a:solidFill>
            <a:srgbClr val="736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200" y="3079750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0" y="109092"/>
                </a:moveTo>
                <a:lnTo>
                  <a:pt x="8371" y="67151"/>
                </a:lnTo>
                <a:lnTo>
                  <a:pt x="31234" y="32732"/>
                </a:lnTo>
                <a:lnTo>
                  <a:pt x="65209" y="9225"/>
                </a:lnTo>
                <a:lnTo>
                  <a:pt x="106915" y="23"/>
                </a:lnTo>
                <a:lnTo>
                  <a:pt x="8120380" y="0"/>
                </a:lnTo>
                <a:lnTo>
                  <a:pt x="8135015" y="971"/>
                </a:lnTo>
                <a:lnTo>
                  <a:pt x="8174886" y="14545"/>
                </a:lnTo>
                <a:lnTo>
                  <a:pt x="8206073" y="41467"/>
                </a:lnTo>
                <a:lnTo>
                  <a:pt x="8225197" y="78348"/>
                </a:lnTo>
                <a:lnTo>
                  <a:pt x="8229600" y="545973"/>
                </a:lnTo>
                <a:lnTo>
                  <a:pt x="8228629" y="560600"/>
                </a:lnTo>
                <a:lnTo>
                  <a:pt x="8215066" y="600451"/>
                </a:lnTo>
                <a:lnTo>
                  <a:pt x="8188152" y="631631"/>
                </a:lnTo>
                <a:lnTo>
                  <a:pt x="8151259" y="650767"/>
                </a:lnTo>
                <a:lnTo>
                  <a:pt x="109219" y="655193"/>
                </a:lnTo>
                <a:lnTo>
                  <a:pt x="94592" y="654222"/>
                </a:lnTo>
                <a:lnTo>
                  <a:pt x="54741" y="640659"/>
                </a:lnTo>
                <a:lnTo>
                  <a:pt x="23561" y="613745"/>
                </a:lnTo>
                <a:lnTo>
                  <a:pt x="4425" y="576852"/>
                </a:lnTo>
                <a:lnTo>
                  <a:pt x="0" y="109092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3815588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8120380" y="0"/>
                </a:moveTo>
                <a:lnTo>
                  <a:pt x="106915" y="23"/>
                </a:lnTo>
                <a:lnTo>
                  <a:pt x="65209" y="9225"/>
                </a:lnTo>
                <a:lnTo>
                  <a:pt x="31234" y="32732"/>
                </a:lnTo>
                <a:lnTo>
                  <a:pt x="8371" y="67151"/>
                </a:lnTo>
                <a:lnTo>
                  <a:pt x="0" y="109093"/>
                </a:lnTo>
                <a:lnTo>
                  <a:pt x="26" y="548380"/>
                </a:lnTo>
                <a:lnTo>
                  <a:pt x="9257" y="590050"/>
                </a:lnTo>
                <a:lnTo>
                  <a:pt x="32783" y="623991"/>
                </a:lnTo>
                <a:lnTo>
                  <a:pt x="67228" y="646830"/>
                </a:lnTo>
                <a:lnTo>
                  <a:pt x="109219" y="655193"/>
                </a:lnTo>
                <a:lnTo>
                  <a:pt x="8122787" y="655166"/>
                </a:lnTo>
                <a:lnTo>
                  <a:pt x="8164457" y="645935"/>
                </a:lnTo>
                <a:lnTo>
                  <a:pt x="8198398" y="622409"/>
                </a:lnTo>
                <a:lnTo>
                  <a:pt x="8221237" y="587964"/>
                </a:lnTo>
                <a:lnTo>
                  <a:pt x="8229600" y="545973"/>
                </a:lnTo>
                <a:lnTo>
                  <a:pt x="8229576" y="106793"/>
                </a:lnTo>
                <a:lnTo>
                  <a:pt x="8220371" y="65157"/>
                </a:lnTo>
                <a:lnTo>
                  <a:pt x="8196851" y="31219"/>
                </a:lnTo>
                <a:lnTo>
                  <a:pt x="8162394" y="8370"/>
                </a:lnTo>
                <a:lnTo>
                  <a:pt x="8120380" y="0"/>
                </a:lnTo>
                <a:close/>
              </a:path>
            </a:pathLst>
          </a:custGeom>
          <a:solidFill>
            <a:srgbClr val="4D8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0" y="3815588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0" y="109093"/>
                </a:moveTo>
                <a:lnTo>
                  <a:pt x="8371" y="67151"/>
                </a:lnTo>
                <a:lnTo>
                  <a:pt x="31234" y="32732"/>
                </a:lnTo>
                <a:lnTo>
                  <a:pt x="65209" y="9225"/>
                </a:lnTo>
                <a:lnTo>
                  <a:pt x="106915" y="23"/>
                </a:lnTo>
                <a:lnTo>
                  <a:pt x="8120380" y="0"/>
                </a:lnTo>
                <a:lnTo>
                  <a:pt x="8135015" y="971"/>
                </a:lnTo>
                <a:lnTo>
                  <a:pt x="8174886" y="14545"/>
                </a:lnTo>
                <a:lnTo>
                  <a:pt x="8206073" y="41467"/>
                </a:lnTo>
                <a:lnTo>
                  <a:pt x="8225197" y="78348"/>
                </a:lnTo>
                <a:lnTo>
                  <a:pt x="8229600" y="545973"/>
                </a:lnTo>
                <a:lnTo>
                  <a:pt x="8228629" y="560600"/>
                </a:lnTo>
                <a:lnTo>
                  <a:pt x="8215066" y="600451"/>
                </a:lnTo>
                <a:lnTo>
                  <a:pt x="8188152" y="631631"/>
                </a:lnTo>
                <a:lnTo>
                  <a:pt x="8151259" y="650767"/>
                </a:lnTo>
                <a:lnTo>
                  <a:pt x="109219" y="655193"/>
                </a:lnTo>
                <a:lnTo>
                  <a:pt x="94592" y="654222"/>
                </a:lnTo>
                <a:lnTo>
                  <a:pt x="54741" y="640659"/>
                </a:lnTo>
                <a:lnTo>
                  <a:pt x="23561" y="613745"/>
                </a:lnTo>
                <a:lnTo>
                  <a:pt x="4425" y="576852"/>
                </a:lnTo>
                <a:lnTo>
                  <a:pt x="0" y="109093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1200" y="4551426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8120380" y="0"/>
                </a:move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19"/>
                </a:lnTo>
                <a:lnTo>
                  <a:pt x="26" y="548380"/>
                </a:lnTo>
                <a:lnTo>
                  <a:pt x="9257" y="590050"/>
                </a:lnTo>
                <a:lnTo>
                  <a:pt x="32783" y="623991"/>
                </a:lnTo>
                <a:lnTo>
                  <a:pt x="67228" y="646830"/>
                </a:lnTo>
                <a:lnTo>
                  <a:pt x="109219" y="655193"/>
                </a:lnTo>
                <a:lnTo>
                  <a:pt x="8122787" y="655166"/>
                </a:lnTo>
                <a:lnTo>
                  <a:pt x="8164457" y="645935"/>
                </a:lnTo>
                <a:lnTo>
                  <a:pt x="8198398" y="622409"/>
                </a:lnTo>
                <a:lnTo>
                  <a:pt x="8221237" y="587964"/>
                </a:lnTo>
                <a:lnTo>
                  <a:pt x="8229600" y="545973"/>
                </a:lnTo>
                <a:lnTo>
                  <a:pt x="8229573" y="106812"/>
                </a:lnTo>
                <a:lnTo>
                  <a:pt x="8220342" y="65142"/>
                </a:lnTo>
                <a:lnTo>
                  <a:pt x="8196816" y="31201"/>
                </a:lnTo>
                <a:lnTo>
                  <a:pt x="8162371" y="8362"/>
                </a:lnTo>
                <a:lnTo>
                  <a:pt x="8120380" y="0"/>
                </a:lnTo>
                <a:close/>
              </a:path>
            </a:pathLst>
          </a:custGeom>
          <a:solidFill>
            <a:srgbClr val="005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200" y="4551426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0" y="109219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8120380" y="0"/>
                </a:lnTo>
                <a:lnTo>
                  <a:pt x="8135007" y="970"/>
                </a:lnTo>
                <a:lnTo>
                  <a:pt x="8174858" y="14533"/>
                </a:lnTo>
                <a:lnTo>
                  <a:pt x="8206038" y="41447"/>
                </a:lnTo>
                <a:lnTo>
                  <a:pt x="8225174" y="78340"/>
                </a:lnTo>
                <a:lnTo>
                  <a:pt x="8229600" y="545973"/>
                </a:lnTo>
                <a:lnTo>
                  <a:pt x="8228629" y="560600"/>
                </a:lnTo>
                <a:lnTo>
                  <a:pt x="8215066" y="600451"/>
                </a:lnTo>
                <a:lnTo>
                  <a:pt x="8188152" y="631631"/>
                </a:lnTo>
                <a:lnTo>
                  <a:pt x="8151259" y="650767"/>
                </a:lnTo>
                <a:lnTo>
                  <a:pt x="109219" y="655193"/>
                </a:lnTo>
                <a:lnTo>
                  <a:pt x="94592" y="654222"/>
                </a:lnTo>
                <a:lnTo>
                  <a:pt x="54741" y="640659"/>
                </a:lnTo>
                <a:lnTo>
                  <a:pt x="23561" y="613745"/>
                </a:lnTo>
                <a:lnTo>
                  <a:pt x="4425" y="576852"/>
                </a:lnTo>
                <a:lnTo>
                  <a:pt x="0" y="109219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1200" y="5287264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8120380" y="0"/>
                </a:moveTo>
                <a:lnTo>
                  <a:pt x="106812" y="26"/>
                </a:lnTo>
                <a:lnTo>
                  <a:pt x="65142" y="9257"/>
                </a:lnTo>
                <a:lnTo>
                  <a:pt x="31201" y="32783"/>
                </a:lnTo>
                <a:lnTo>
                  <a:pt x="8362" y="67228"/>
                </a:lnTo>
                <a:lnTo>
                  <a:pt x="0" y="109220"/>
                </a:lnTo>
                <a:lnTo>
                  <a:pt x="25" y="548347"/>
                </a:lnTo>
                <a:lnTo>
                  <a:pt x="9251" y="590014"/>
                </a:lnTo>
                <a:lnTo>
                  <a:pt x="32776" y="623954"/>
                </a:lnTo>
                <a:lnTo>
                  <a:pt x="67223" y="646792"/>
                </a:lnTo>
                <a:lnTo>
                  <a:pt x="109219" y="655154"/>
                </a:lnTo>
                <a:lnTo>
                  <a:pt x="8122767" y="655129"/>
                </a:lnTo>
                <a:lnTo>
                  <a:pt x="8164444" y="645905"/>
                </a:lnTo>
                <a:lnTo>
                  <a:pt x="8198392" y="622386"/>
                </a:lnTo>
                <a:lnTo>
                  <a:pt x="8221235" y="587947"/>
                </a:lnTo>
                <a:lnTo>
                  <a:pt x="8229600" y="545960"/>
                </a:lnTo>
                <a:lnTo>
                  <a:pt x="8229573" y="106812"/>
                </a:lnTo>
                <a:lnTo>
                  <a:pt x="8220342" y="65142"/>
                </a:lnTo>
                <a:lnTo>
                  <a:pt x="8196816" y="31201"/>
                </a:lnTo>
                <a:lnTo>
                  <a:pt x="8162371" y="8362"/>
                </a:lnTo>
                <a:lnTo>
                  <a:pt x="8120380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5287264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0" y="109220"/>
                </a:moveTo>
                <a:lnTo>
                  <a:pt x="8362" y="67228"/>
                </a:lnTo>
                <a:lnTo>
                  <a:pt x="31201" y="32783"/>
                </a:lnTo>
                <a:lnTo>
                  <a:pt x="65142" y="9257"/>
                </a:lnTo>
                <a:lnTo>
                  <a:pt x="106812" y="26"/>
                </a:lnTo>
                <a:lnTo>
                  <a:pt x="8120380" y="0"/>
                </a:lnTo>
                <a:lnTo>
                  <a:pt x="8135007" y="970"/>
                </a:lnTo>
                <a:lnTo>
                  <a:pt x="8174858" y="14533"/>
                </a:lnTo>
                <a:lnTo>
                  <a:pt x="8206038" y="41447"/>
                </a:lnTo>
                <a:lnTo>
                  <a:pt x="8225174" y="78340"/>
                </a:lnTo>
                <a:lnTo>
                  <a:pt x="8229600" y="545960"/>
                </a:lnTo>
                <a:lnTo>
                  <a:pt x="8228628" y="560586"/>
                </a:lnTo>
                <a:lnTo>
                  <a:pt x="8215063" y="600432"/>
                </a:lnTo>
                <a:lnTo>
                  <a:pt x="8188143" y="631606"/>
                </a:lnTo>
                <a:lnTo>
                  <a:pt x="8151244" y="650734"/>
                </a:lnTo>
                <a:lnTo>
                  <a:pt x="109219" y="655154"/>
                </a:lnTo>
                <a:lnTo>
                  <a:pt x="94590" y="654184"/>
                </a:lnTo>
                <a:lnTo>
                  <a:pt x="54735" y="640621"/>
                </a:lnTo>
                <a:lnTo>
                  <a:pt x="23554" y="613708"/>
                </a:lnTo>
                <a:lnTo>
                  <a:pt x="4421" y="576817"/>
                </a:lnTo>
                <a:lnTo>
                  <a:pt x="0" y="109220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07438" y="6160409"/>
            <a:ext cx="566102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Solu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marL="2325370">
              <a:lnSpc>
                <a:spcPct val="100000"/>
              </a:lnSpc>
              <a:spcBef>
                <a:spcPts val="465"/>
              </a:spcBef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0150" y="306074"/>
            <a:ext cx="1019302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He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lthy</a:t>
            </a:r>
            <a:r>
              <a:rPr sz="40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40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En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ironme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tal</a:t>
            </a:r>
            <a:r>
              <a:rPr sz="4000" b="1" spc="-114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essm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Principles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7438" y="1744136"/>
            <a:ext cx="7118984" cy="406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800"/>
              </a:lnSpc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cont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nfo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Esta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clea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ose for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ses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Formu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hypot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spc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-th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 marL="12700" marR="461009">
              <a:lnSpc>
                <a:spcPts val="5800"/>
              </a:lnSpc>
              <a:spcBef>
                <a:spcPts val="595"/>
              </a:spcBef>
            </a:pP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Qua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tiv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e 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Qua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8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Gen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Rep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ort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1200" y="6023063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8120380" y="0"/>
                </a:moveTo>
                <a:lnTo>
                  <a:pt x="106832" y="25"/>
                </a:lnTo>
                <a:lnTo>
                  <a:pt x="65155" y="9251"/>
                </a:lnTo>
                <a:lnTo>
                  <a:pt x="31207" y="32772"/>
                </a:lnTo>
                <a:lnTo>
                  <a:pt x="8364" y="67213"/>
                </a:lnTo>
                <a:lnTo>
                  <a:pt x="0" y="109194"/>
                </a:lnTo>
                <a:lnTo>
                  <a:pt x="25" y="548385"/>
                </a:lnTo>
                <a:lnTo>
                  <a:pt x="9251" y="590053"/>
                </a:lnTo>
                <a:lnTo>
                  <a:pt x="32776" y="623992"/>
                </a:lnTo>
                <a:lnTo>
                  <a:pt x="67223" y="646830"/>
                </a:lnTo>
                <a:lnTo>
                  <a:pt x="109219" y="655193"/>
                </a:lnTo>
                <a:lnTo>
                  <a:pt x="8122767" y="655167"/>
                </a:lnTo>
                <a:lnTo>
                  <a:pt x="8164444" y="645943"/>
                </a:lnTo>
                <a:lnTo>
                  <a:pt x="8198392" y="622424"/>
                </a:lnTo>
                <a:lnTo>
                  <a:pt x="8221235" y="587985"/>
                </a:lnTo>
                <a:lnTo>
                  <a:pt x="8229600" y="545998"/>
                </a:lnTo>
                <a:lnTo>
                  <a:pt x="8229574" y="106808"/>
                </a:lnTo>
                <a:lnTo>
                  <a:pt x="8220348" y="65145"/>
                </a:lnTo>
                <a:lnTo>
                  <a:pt x="8196823" y="31204"/>
                </a:lnTo>
                <a:lnTo>
                  <a:pt x="8162376" y="8364"/>
                </a:lnTo>
                <a:lnTo>
                  <a:pt x="8120380" y="0"/>
                </a:lnTo>
                <a:close/>
              </a:path>
            </a:pathLst>
          </a:custGeom>
          <a:solidFill>
            <a:srgbClr val="D30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0" y="6023063"/>
            <a:ext cx="8229600" cy="655320"/>
          </a:xfrm>
          <a:custGeom>
            <a:avLst/>
            <a:gdLst/>
            <a:ahLst/>
            <a:cxnLst/>
            <a:rect l="l" t="t" r="r" b="b"/>
            <a:pathLst>
              <a:path w="8229600" h="655320">
                <a:moveTo>
                  <a:pt x="0" y="109194"/>
                </a:moveTo>
                <a:lnTo>
                  <a:pt x="8364" y="67213"/>
                </a:lnTo>
                <a:lnTo>
                  <a:pt x="31207" y="32772"/>
                </a:lnTo>
                <a:lnTo>
                  <a:pt x="65155" y="9251"/>
                </a:lnTo>
                <a:lnTo>
                  <a:pt x="106832" y="25"/>
                </a:lnTo>
                <a:lnTo>
                  <a:pt x="8120380" y="0"/>
                </a:lnTo>
                <a:lnTo>
                  <a:pt x="8135009" y="971"/>
                </a:lnTo>
                <a:lnTo>
                  <a:pt x="8174864" y="14535"/>
                </a:lnTo>
                <a:lnTo>
                  <a:pt x="8206045" y="41451"/>
                </a:lnTo>
                <a:lnTo>
                  <a:pt x="8225178" y="78341"/>
                </a:lnTo>
                <a:lnTo>
                  <a:pt x="8229600" y="545998"/>
                </a:lnTo>
                <a:lnTo>
                  <a:pt x="8228628" y="560624"/>
                </a:lnTo>
                <a:lnTo>
                  <a:pt x="8215063" y="600470"/>
                </a:lnTo>
                <a:lnTo>
                  <a:pt x="8188143" y="631644"/>
                </a:lnTo>
                <a:lnTo>
                  <a:pt x="8151244" y="650773"/>
                </a:lnTo>
                <a:lnTo>
                  <a:pt x="109219" y="655193"/>
                </a:lnTo>
                <a:lnTo>
                  <a:pt x="94590" y="654222"/>
                </a:lnTo>
                <a:lnTo>
                  <a:pt x="54735" y="640659"/>
                </a:lnTo>
                <a:lnTo>
                  <a:pt x="23554" y="613746"/>
                </a:lnTo>
                <a:lnTo>
                  <a:pt x="4421" y="576855"/>
                </a:lnTo>
                <a:lnTo>
                  <a:pt x="0" y="109194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266044" y="6564659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C9A"/>
                </a:solidFill>
                <a:latin typeface="Arial"/>
                <a:cs typeface="Arial"/>
              </a:rPr>
              <a:t>72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340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582" rIns="0" bIns="0" rtlCol="0">
            <a:spAutoFit/>
          </a:bodyPr>
          <a:lstStyle/>
          <a:p>
            <a:pPr marL="1625600">
              <a:lnSpc>
                <a:spcPct val="100000"/>
              </a:lnSpc>
            </a:pPr>
            <a:r>
              <a:rPr sz="4000" b="1" spc="-35" dirty="0">
                <a:solidFill>
                  <a:srgbClr val="034A86"/>
                </a:solidFill>
                <a:latin typeface="Arial"/>
                <a:cs typeface="Arial"/>
              </a:rPr>
              <a:t>Comm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Ho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sin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-related</a:t>
            </a:r>
            <a:r>
              <a:rPr sz="4000" b="1" spc="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Hazards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594" y="1234485"/>
            <a:ext cx="3947160" cy="456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Asb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mic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uli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75"/>
              </a:spcBef>
              <a:buClr>
                <a:srgbClr val="034A86"/>
              </a:buClr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Below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gro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und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Con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ami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  <a:p>
            <a:pPr marL="299085" marR="693420" indent="-286385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29972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Build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Product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/Mate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als Emis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299720" algn="l"/>
              </a:tabLst>
            </a:pP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CO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Othe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Combu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3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  <a:p>
            <a:pPr marL="299085" marR="83185" indent="-286385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29972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Env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al </a:t>
            </a:r>
            <a:r>
              <a:rPr sz="2800" spc="-34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co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Smoke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(ETS)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2446" y="1275132"/>
            <a:ext cx="4047490" cy="422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Gara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Pollu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Sou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Lead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Moi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(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Mold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Biolo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ls)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Ozo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Pests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Rad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80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Smo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3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418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367" rIns="0" bIns="0" rtlCol="0">
            <a:spAutoFit/>
          </a:bodyPr>
          <a:lstStyle/>
          <a:p>
            <a:pPr marL="2428240">
              <a:lnSpc>
                <a:spcPct val="100000"/>
              </a:lnSpc>
            </a:pP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Critical Building</a:t>
            </a:r>
            <a:r>
              <a:rPr sz="44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68245" y="1185544"/>
            <a:ext cx="8229600" cy="772160"/>
          </a:xfrm>
          <a:custGeom>
            <a:avLst/>
            <a:gdLst/>
            <a:ahLst/>
            <a:cxnLst/>
            <a:rect l="l" t="t" r="r" b="b"/>
            <a:pathLst>
              <a:path w="8229600" h="772160">
                <a:moveTo>
                  <a:pt x="8100949" y="0"/>
                </a:moveTo>
                <a:lnTo>
                  <a:pt x="123825" y="88"/>
                </a:lnTo>
                <a:lnTo>
                  <a:pt x="81915" y="8752"/>
                </a:lnTo>
                <a:lnTo>
                  <a:pt x="46221" y="29870"/>
                </a:lnTo>
                <a:lnTo>
                  <a:pt x="19185" y="61019"/>
                </a:lnTo>
                <a:lnTo>
                  <a:pt x="3250" y="99778"/>
                </a:lnTo>
                <a:lnTo>
                  <a:pt x="0" y="128650"/>
                </a:lnTo>
                <a:lnTo>
                  <a:pt x="92" y="648317"/>
                </a:lnTo>
                <a:lnTo>
                  <a:pt x="8796" y="690257"/>
                </a:lnTo>
                <a:lnTo>
                  <a:pt x="29946" y="725957"/>
                </a:lnTo>
                <a:lnTo>
                  <a:pt x="61104" y="752986"/>
                </a:lnTo>
                <a:lnTo>
                  <a:pt x="99831" y="768912"/>
                </a:lnTo>
                <a:lnTo>
                  <a:pt x="128651" y="772159"/>
                </a:lnTo>
                <a:lnTo>
                  <a:pt x="8105875" y="772067"/>
                </a:lnTo>
                <a:lnTo>
                  <a:pt x="8147755" y="763361"/>
                </a:lnTo>
                <a:lnTo>
                  <a:pt x="8183420" y="742202"/>
                </a:lnTo>
                <a:lnTo>
                  <a:pt x="8210432" y="711020"/>
                </a:lnTo>
                <a:lnTo>
                  <a:pt x="8226352" y="672247"/>
                </a:lnTo>
                <a:lnTo>
                  <a:pt x="8229600" y="643381"/>
                </a:lnTo>
                <a:lnTo>
                  <a:pt x="8229510" y="123817"/>
                </a:lnTo>
                <a:lnTo>
                  <a:pt x="8220831" y="81863"/>
                </a:lnTo>
                <a:lnTo>
                  <a:pt x="8199688" y="46169"/>
                </a:lnTo>
                <a:lnTo>
                  <a:pt x="8168524" y="19155"/>
                </a:lnTo>
                <a:lnTo>
                  <a:pt x="8129781" y="3244"/>
                </a:lnTo>
                <a:lnTo>
                  <a:pt x="8100949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8245" y="1185544"/>
            <a:ext cx="8229600" cy="772160"/>
          </a:xfrm>
          <a:custGeom>
            <a:avLst/>
            <a:gdLst/>
            <a:ahLst/>
            <a:cxnLst/>
            <a:rect l="l" t="t" r="r" b="b"/>
            <a:pathLst>
              <a:path w="8229600" h="772160">
                <a:moveTo>
                  <a:pt x="0" y="128650"/>
                </a:moveTo>
                <a:lnTo>
                  <a:pt x="7178" y="86162"/>
                </a:lnTo>
                <a:lnTo>
                  <a:pt x="27085" y="49670"/>
                </a:lnTo>
                <a:lnTo>
                  <a:pt x="57278" y="21596"/>
                </a:lnTo>
                <a:lnTo>
                  <a:pt x="95315" y="4361"/>
                </a:lnTo>
                <a:lnTo>
                  <a:pt x="8100949" y="0"/>
                </a:lnTo>
                <a:lnTo>
                  <a:pt x="8115605" y="826"/>
                </a:lnTo>
                <a:lnTo>
                  <a:pt x="8156331" y="12498"/>
                </a:lnTo>
                <a:lnTo>
                  <a:pt x="8190293" y="36080"/>
                </a:lnTo>
                <a:lnTo>
                  <a:pt x="8215047" y="69150"/>
                </a:lnTo>
                <a:lnTo>
                  <a:pt x="8228153" y="109286"/>
                </a:lnTo>
                <a:lnTo>
                  <a:pt x="8229600" y="643381"/>
                </a:lnTo>
                <a:lnTo>
                  <a:pt x="8228773" y="658056"/>
                </a:lnTo>
                <a:lnTo>
                  <a:pt x="8217091" y="698819"/>
                </a:lnTo>
                <a:lnTo>
                  <a:pt x="8193505" y="732802"/>
                </a:lnTo>
                <a:lnTo>
                  <a:pt x="8160454" y="757572"/>
                </a:lnTo>
                <a:lnTo>
                  <a:pt x="8120375" y="770699"/>
                </a:lnTo>
                <a:lnTo>
                  <a:pt x="128651" y="772159"/>
                </a:lnTo>
                <a:lnTo>
                  <a:pt x="114001" y="771333"/>
                </a:lnTo>
                <a:lnTo>
                  <a:pt x="73292" y="759648"/>
                </a:lnTo>
                <a:lnTo>
                  <a:pt x="39340" y="736051"/>
                </a:lnTo>
                <a:lnTo>
                  <a:pt x="14583" y="702971"/>
                </a:lnTo>
                <a:lnTo>
                  <a:pt x="1460" y="662840"/>
                </a:lnTo>
                <a:lnTo>
                  <a:pt x="0" y="128650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8245" y="2052701"/>
            <a:ext cx="8229600" cy="772795"/>
          </a:xfrm>
          <a:custGeom>
            <a:avLst/>
            <a:gdLst/>
            <a:ahLst/>
            <a:cxnLst/>
            <a:rect l="l" t="t" r="r" b="b"/>
            <a:pathLst>
              <a:path w="8229600" h="772794">
                <a:moveTo>
                  <a:pt x="8100949" y="0"/>
                </a:moveTo>
                <a:lnTo>
                  <a:pt x="123724" y="92"/>
                </a:lnTo>
                <a:lnTo>
                  <a:pt x="81844" y="8798"/>
                </a:lnTo>
                <a:lnTo>
                  <a:pt x="46179" y="29957"/>
                </a:lnTo>
                <a:lnTo>
                  <a:pt x="19167" y="61139"/>
                </a:lnTo>
                <a:lnTo>
                  <a:pt x="3247" y="99912"/>
                </a:lnTo>
                <a:lnTo>
                  <a:pt x="0" y="128777"/>
                </a:lnTo>
                <a:lnTo>
                  <a:pt x="92" y="648444"/>
                </a:lnTo>
                <a:lnTo>
                  <a:pt x="8796" y="690384"/>
                </a:lnTo>
                <a:lnTo>
                  <a:pt x="29946" y="726084"/>
                </a:lnTo>
                <a:lnTo>
                  <a:pt x="61104" y="753113"/>
                </a:lnTo>
                <a:lnTo>
                  <a:pt x="99831" y="769039"/>
                </a:lnTo>
                <a:lnTo>
                  <a:pt x="128651" y="772287"/>
                </a:lnTo>
                <a:lnTo>
                  <a:pt x="8105875" y="772194"/>
                </a:lnTo>
                <a:lnTo>
                  <a:pt x="8147755" y="763488"/>
                </a:lnTo>
                <a:lnTo>
                  <a:pt x="8183420" y="742329"/>
                </a:lnTo>
                <a:lnTo>
                  <a:pt x="8210432" y="711147"/>
                </a:lnTo>
                <a:lnTo>
                  <a:pt x="8226352" y="672374"/>
                </a:lnTo>
                <a:lnTo>
                  <a:pt x="8229600" y="643509"/>
                </a:lnTo>
                <a:lnTo>
                  <a:pt x="8229507" y="123842"/>
                </a:lnTo>
                <a:lnTo>
                  <a:pt x="8220803" y="81902"/>
                </a:lnTo>
                <a:lnTo>
                  <a:pt x="8199653" y="46202"/>
                </a:lnTo>
                <a:lnTo>
                  <a:pt x="8168495" y="19173"/>
                </a:lnTo>
                <a:lnTo>
                  <a:pt x="8129768" y="3247"/>
                </a:lnTo>
                <a:lnTo>
                  <a:pt x="8100949" y="0"/>
                </a:lnTo>
                <a:close/>
              </a:path>
            </a:pathLst>
          </a:custGeom>
          <a:solidFill>
            <a:srgbClr val="D30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8245" y="2052701"/>
            <a:ext cx="8229600" cy="772795"/>
          </a:xfrm>
          <a:custGeom>
            <a:avLst/>
            <a:gdLst/>
            <a:ahLst/>
            <a:cxnLst/>
            <a:rect l="l" t="t" r="r" b="b"/>
            <a:pathLst>
              <a:path w="8229600" h="772794">
                <a:moveTo>
                  <a:pt x="0" y="128777"/>
                </a:moveTo>
                <a:lnTo>
                  <a:pt x="7171" y="86294"/>
                </a:lnTo>
                <a:lnTo>
                  <a:pt x="27060" y="49781"/>
                </a:lnTo>
                <a:lnTo>
                  <a:pt x="57227" y="21670"/>
                </a:lnTo>
                <a:lnTo>
                  <a:pt x="95234" y="4392"/>
                </a:lnTo>
                <a:lnTo>
                  <a:pt x="8100949" y="0"/>
                </a:lnTo>
                <a:lnTo>
                  <a:pt x="8115598" y="826"/>
                </a:lnTo>
                <a:lnTo>
                  <a:pt x="8156307" y="12511"/>
                </a:lnTo>
                <a:lnTo>
                  <a:pt x="8190259" y="36108"/>
                </a:lnTo>
                <a:lnTo>
                  <a:pt x="8215016" y="69188"/>
                </a:lnTo>
                <a:lnTo>
                  <a:pt x="8228139" y="109319"/>
                </a:lnTo>
                <a:lnTo>
                  <a:pt x="8229600" y="643509"/>
                </a:lnTo>
                <a:lnTo>
                  <a:pt x="8228773" y="658183"/>
                </a:lnTo>
                <a:lnTo>
                  <a:pt x="8217091" y="698946"/>
                </a:lnTo>
                <a:lnTo>
                  <a:pt x="8193505" y="732929"/>
                </a:lnTo>
                <a:lnTo>
                  <a:pt x="8160454" y="757699"/>
                </a:lnTo>
                <a:lnTo>
                  <a:pt x="8120375" y="770826"/>
                </a:lnTo>
                <a:lnTo>
                  <a:pt x="128651" y="772287"/>
                </a:lnTo>
                <a:lnTo>
                  <a:pt x="114001" y="771460"/>
                </a:lnTo>
                <a:lnTo>
                  <a:pt x="73292" y="759775"/>
                </a:lnTo>
                <a:lnTo>
                  <a:pt x="39340" y="736178"/>
                </a:lnTo>
                <a:lnTo>
                  <a:pt x="14583" y="703098"/>
                </a:lnTo>
                <a:lnTo>
                  <a:pt x="1460" y="662967"/>
                </a:lnTo>
                <a:lnTo>
                  <a:pt x="0" y="128777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8245" y="2919983"/>
            <a:ext cx="8229600" cy="772160"/>
          </a:xfrm>
          <a:custGeom>
            <a:avLst/>
            <a:gdLst/>
            <a:ahLst/>
            <a:cxnLst/>
            <a:rect l="l" t="t" r="r" b="b"/>
            <a:pathLst>
              <a:path w="8229600" h="772160">
                <a:moveTo>
                  <a:pt x="8100949" y="0"/>
                </a:moveTo>
                <a:lnTo>
                  <a:pt x="123825" y="89"/>
                </a:lnTo>
                <a:lnTo>
                  <a:pt x="81915" y="8768"/>
                </a:lnTo>
                <a:lnTo>
                  <a:pt x="46221" y="29911"/>
                </a:lnTo>
                <a:lnTo>
                  <a:pt x="19185" y="61075"/>
                </a:lnTo>
                <a:lnTo>
                  <a:pt x="3250" y="99818"/>
                </a:lnTo>
                <a:lnTo>
                  <a:pt x="0" y="128650"/>
                </a:lnTo>
                <a:lnTo>
                  <a:pt x="89" y="648334"/>
                </a:lnTo>
                <a:lnTo>
                  <a:pt x="8768" y="690244"/>
                </a:lnTo>
                <a:lnTo>
                  <a:pt x="29911" y="725938"/>
                </a:lnTo>
                <a:lnTo>
                  <a:pt x="61075" y="752974"/>
                </a:lnTo>
                <a:lnTo>
                  <a:pt x="99818" y="768909"/>
                </a:lnTo>
                <a:lnTo>
                  <a:pt x="128651" y="772159"/>
                </a:lnTo>
                <a:lnTo>
                  <a:pt x="8105774" y="772070"/>
                </a:lnTo>
                <a:lnTo>
                  <a:pt x="8147684" y="763391"/>
                </a:lnTo>
                <a:lnTo>
                  <a:pt x="8183378" y="742248"/>
                </a:lnTo>
                <a:lnTo>
                  <a:pt x="8210414" y="711084"/>
                </a:lnTo>
                <a:lnTo>
                  <a:pt x="8226349" y="672341"/>
                </a:lnTo>
                <a:lnTo>
                  <a:pt x="8229600" y="643508"/>
                </a:lnTo>
                <a:lnTo>
                  <a:pt x="8229510" y="123825"/>
                </a:lnTo>
                <a:lnTo>
                  <a:pt x="8220831" y="81915"/>
                </a:lnTo>
                <a:lnTo>
                  <a:pt x="8199688" y="46221"/>
                </a:lnTo>
                <a:lnTo>
                  <a:pt x="8168524" y="19185"/>
                </a:lnTo>
                <a:lnTo>
                  <a:pt x="8129781" y="3250"/>
                </a:lnTo>
                <a:lnTo>
                  <a:pt x="8100949" y="0"/>
                </a:lnTo>
                <a:close/>
              </a:path>
            </a:pathLst>
          </a:custGeom>
          <a:solidFill>
            <a:srgbClr val="5FB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8245" y="2919983"/>
            <a:ext cx="8229600" cy="772160"/>
          </a:xfrm>
          <a:custGeom>
            <a:avLst/>
            <a:gdLst/>
            <a:ahLst/>
            <a:cxnLst/>
            <a:rect l="l" t="t" r="r" b="b"/>
            <a:pathLst>
              <a:path w="8229600" h="772160">
                <a:moveTo>
                  <a:pt x="0" y="128650"/>
                </a:moveTo>
                <a:lnTo>
                  <a:pt x="7178" y="86212"/>
                </a:lnTo>
                <a:lnTo>
                  <a:pt x="27085" y="49724"/>
                </a:lnTo>
                <a:lnTo>
                  <a:pt x="57278" y="21629"/>
                </a:lnTo>
                <a:lnTo>
                  <a:pt x="95315" y="4370"/>
                </a:lnTo>
                <a:lnTo>
                  <a:pt x="8100949" y="0"/>
                </a:lnTo>
                <a:lnTo>
                  <a:pt x="8115605" y="827"/>
                </a:lnTo>
                <a:lnTo>
                  <a:pt x="8156331" y="12520"/>
                </a:lnTo>
                <a:lnTo>
                  <a:pt x="8190293" y="36127"/>
                </a:lnTo>
                <a:lnTo>
                  <a:pt x="8215047" y="69206"/>
                </a:lnTo>
                <a:lnTo>
                  <a:pt x="8228153" y="109315"/>
                </a:lnTo>
                <a:lnTo>
                  <a:pt x="8229600" y="643508"/>
                </a:lnTo>
                <a:lnTo>
                  <a:pt x="8228772" y="658165"/>
                </a:lnTo>
                <a:lnTo>
                  <a:pt x="8217079" y="698891"/>
                </a:lnTo>
                <a:lnTo>
                  <a:pt x="8193472" y="732853"/>
                </a:lnTo>
                <a:lnTo>
                  <a:pt x="8160393" y="757607"/>
                </a:lnTo>
                <a:lnTo>
                  <a:pt x="8120284" y="770713"/>
                </a:lnTo>
                <a:lnTo>
                  <a:pt x="128651" y="772159"/>
                </a:lnTo>
                <a:lnTo>
                  <a:pt x="113994" y="771332"/>
                </a:lnTo>
                <a:lnTo>
                  <a:pt x="73268" y="759639"/>
                </a:lnTo>
                <a:lnTo>
                  <a:pt x="39306" y="736032"/>
                </a:lnTo>
                <a:lnTo>
                  <a:pt x="14552" y="702953"/>
                </a:lnTo>
                <a:lnTo>
                  <a:pt x="1446" y="662844"/>
                </a:lnTo>
                <a:lnTo>
                  <a:pt x="0" y="128650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8245" y="3787266"/>
            <a:ext cx="8229600" cy="772160"/>
          </a:xfrm>
          <a:custGeom>
            <a:avLst/>
            <a:gdLst/>
            <a:ahLst/>
            <a:cxnLst/>
            <a:rect l="l" t="t" r="r" b="b"/>
            <a:pathLst>
              <a:path w="8229600" h="772160">
                <a:moveTo>
                  <a:pt x="8100949" y="0"/>
                </a:moveTo>
                <a:lnTo>
                  <a:pt x="123825" y="88"/>
                </a:lnTo>
                <a:lnTo>
                  <a:pt x="81915" y="8752"/>
                </a:lnTo>
                <a:lnTo>
                  <a:pt x="46221" y="29870"/>
                </a:lnTo>
                <a:lnTo>
                  <a:pt x="19185" y="61019"/>
                </a:lnTo>
                <a:lnTo>
                  <a:pt x="3250" y="99778"/>
                </a:lnTo>
                <a:lnTo>
                  <a:pt x="0" y="128650"/>
                </a:lnTo>
                <a:lnTo>
                  <a:pt x="92" y="648317"/>
                </a:lnTo>
                <a:lnTo>
                  <a:pt x="8796" y="690257"/>
                </a:lnTo>
                <a:lnTo>
                  <a:pt x="29946" y="725957"/>
                </a:lnTo>
                <a:lnTo>
                  <a:pt x="61104" y="752986"/>
                </a:lnTo>
                <a:lnTo>
                  <a:pt x="99831" y="768912"/>
                </a:lnTo>
                <a:lnTo>
                  <a:pt x="128651" y="772159"/>
                </a:lnTo>
                <a:lnTo>
                  <a:pt x="8105875" y="772067"/>
                </a:lnTo>
                <a:lnTo>
                  <a:pt x="8147755" y="763361"/>
                </a:lnTo>
                <a:lnTo>
                  <a:pt x="8183420" y="742202"/>
                </a:lnTo>
                <a:lnTo>
                  <a:pt x="8210432" y="711020"/>
                </a:lnTo>
                <a:lnTo>
                  <a:pt x="8226352" y="672247"/>
                </a:lnTo>
                <a:lnTo>
                  <a:pt x="8229600" y="643381"/>
                </a:lnTo>
                <a:lnTo>
                  <a:pt x="8229510" y="123817"/>
                </a:lnTo>
                <a:lnTo>
                  <a:pt x="8220831" y="81863"/>
                </a:lnTo>
                <a:lnTo>
                  <a:pt x="8199688" y="46169"/>
                </a:lnTo>
                <a:lnTo>
                  <a:pt x="8168524" y="19155"/>
                </a:lnTo>
                <a:lnTo>
                  <a:pt x="8129781" y="3244"/>
                </a:lnTo>
                <a:lnTo>
                  <a:pt x="8100949" y="0"/>
                </a:lnTo>
                <a:close/>
              </a:path>
            </a:pathLst>
          </a:custGeom>
          <a:solidFill>
            <a:srgbClr val="005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8245" y="3787266"/>
            <a:ext cx="8229600" cy="772160"/>
          </a:xfrm>
          <a:custGeom>
            <a:avLst/>
            <a:gdLst/>
            <a:ahLst/>
            <a:cxnLst/>
            <a:rect l="l" t="t" r="r" b="b"/>
            <a:pathLst>
              <a:path w="8229600" h="772160">
                <a:moveTo>
                  <a:pt x="0" y="128650"/>
                </a:moveTo>
                <a:lnTo>
                  <a:pt x="7178" y="86162"/>
                </a:lnTo>
                <a:lnTo>
                  <a:pt x="27085" y="49670"/>
                </a:lnTo>
                <a:lnTo>
                  <a:pt x="57278" y="21596"/>
                </a:lnTo>
                <a:lnTo>
                  <a:pt x="95315" y="4361"/>
                </a:lnTo>
                <a:lnTo>
                  <a:pt x="8100949" y="0"/>
                </a:lnTo>
                <a:lnTo>
                  <a:pt x="8115605" y="826"/>
                </a:lnTo>
                <a:lnTo>
                  <a:pt x="8156331" y="12498"/>
                </a:lnTo>
                <a:lnTo>
                  <a:pt x="8190293" y="36080"/>
                </a:lnTo>
                <a:lnTo>
                  <a:pt x="8215047" y="69150"/>
                </a:lnTo>
                <a:lnTo>
                  <a:pt x="8228153" y="109286"/>
                </a:lnTo>
                <a:lnTo>
                  <a:pt x="8229600" y="643381"/>
                </a:lnTo>
                <a:lnTo>
                  <a:pt x="8228773" y="658056"/>
                </a:lnTo>
                <a:lnTo>
                  <a:pt x="8217091" y="698819"/>
                </a:lnTo>
                <a:lnTo>
                  <a:pt x="8193505" y="732802"/>
                </a:lnTo>
                <a:lnTo>
                  <a:pt x="8160454" y="757572"/>
                </a:lnTo>
                <a:lnTo>
                  <a:pt x="8120375" y="770699"/>
                </a:lnTo>
                <a:lnTo>
                  <a:pt x="128651" y="772159"/>
                </a:lnTo>
                <a:lnTo>
                  <a:pt x="114001" y="771333"/>
                </a:lnTo>
                <a:lnTo>
                  <a:pt x="73292" y="759648"/>
                </a:lnTo>
                <a:lnTo>
                  <a:pt x="39340" y="736051"/>
                </a:lnTo>
                <a:lnTo>
                  <a:pt x="14583" y="702971"/>
                </a:lnTo>
                <a:lnTo>
                  <a:pt x="1460" y="662840"/>
                </a:lnTo>
                <a:lnTo>
                  <a:pt x="0" y="128650"/>
                </a:lnTo>
                <a:close/>
              </a:path>
            </a:pathLst>
          </a:custGeom>
          <a:ln w="25399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8245" y="4654422"/>
            <a:ext cx="8229600" cy="772795"/>
          </a:xfrm>
          <a:custGeom>
            <a:avLst/>
            <a:gdLst/>
            <a:ahLst/>
            <a:cxnLst/>
            <a:rect l="l" t="t" r="r" b="b"/>
            <a:pathLst>
              <a:path w="8229600" h="772795">
                <a:moveTo>
                  <a:pt x="8100949" y="0"/>
                </a:moveTo>
                <a:lnTo>
                  <a:pt x="123724" y="92"/>
                </a:lnTo>
                <a:lnTo>
                  <a:pt x="81844" y="8798"/>
                </a:lnTo>
                <a:lnTo>
                  <a:pt x="46179" y="29957"/>
                </a:lnTo>
                <a:lnTo>
                  <a:pt x="19167" y="61139"/>
                </a:lnTo>
                <a:lnTo>
                  <a:pt x="3247" y="99912"/>
                </a:lnTo>
                <a:lnTo>
                  <a:pt x="0" y="128777"/>
                </a:lnTo>
                <a:lnTo>
                  <a:pt x="92" y="648444"/>
                </a:lnTo>
                <a:lnTo>
                  <a:pt x="8796" y="690384"/>
                </a:lnTo>
                <a:lnTo>
                  <a:pt x="29946" y="726084"/>
                </a:lnTo>
                <a:lnTo>
                  <a:pt x="61104" y="753113"/>
                </a:lnTo>
                <a:lnTo>
                  <a:pt x="99831" y="769039"/>
                </a:lnTo>
                <a:lnTo>
                  <a:pt x="128651" y="772286"/>
                </a:lnTo>
                <a:lnTo>
                  <a:pt x="8105875" y="772194"/>
                </a:lnTo>
                <a:lnTo>
                  <a:pt x="8147755" y="763488"/>
                </a:lnTo>
                <a:lnTo>
                  <a:pt x="8183420" y="742329"/>
                </a:lnTo>
                <a:lnTo>
                  <a:pt x="8210432" y="711147"/>
                </a:lnTo>
                <a:lnTo>
                  <a:pt x="8226352" y="672374"/>
                </a:lnTo>
                <a:lnTo>
                  <a:pt x="8229600" y="643508"/>
                </a:lnTo>
                <a:lnTo>
                  <a:pt x="8229507" y="123842"/>
                </a:lnTo>
                <a:lnTo>
                  <a:pt x="8220803" y="81902"/>
                </a:lnTo>
                <a:lnTo>
                  <a:pt x="8199653" y="46202"/>
                </a:lnTo>
                <a:lnTo>
                  <a:pt x="8168495" y="19173"/>
                </a:lnTo>
                <a:lnTo>
                  <a:pt x="8129768" y="3247"/>
                </a:lnTo>
                <a:lnTo>
                  <a:pt x="8100949" y="0"/>
                </a:lnTo>
                <a:close/>
              </a:path>
            </a:pathLst>
          </a:custGeom>
          <a:solidFill>
            <a:srgbClr val="FF6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8245" y="4654422"/>
            <a:ext cx="8229600" cy="772795"/>
          </a:xfrm>
          <a:custGeom>
            <a:avLst/>
            <a:gdLst/>
            <a:ahLst/>
            <a:cxnLst/>
            <a:rect l="l" t="t" r="r" b="b"/>
            <a:pathLst>
              <a:path w="8229600" h="772795">
                <a:moveTo>
                  <a:pt x="0" y="128777"/>
                </a:moveTo>
                <a:lnTo>
                  <a:pt x="7171" y="86294"/>
                </a:lnTo>
                <a:lnTo>
                  <a:pt x="27060" y="49781"/>
                </a:lnTo>
                <a:lnTo>
                  <a:pt x="57227" y="21670"/>
                </a:lnTo>
                <a:lnTo>
                  <a:pt x="95234" y="4392"/>
                </a:lnTo>
                <a:lnTo>
                  <a:pt x="8100949" y="0"/>
                </a:lnTo>
                <a:lnTo>
                  <a:pt x="8115598" y="826"/>
                </a:lnTo>
                <a:lnTo>
                  <a:pt x="8156307" y="12511"/>
                </a:lnTo>
                <a:lnTo>
                  <a:pt x="8190259" y="36108"/>
                </a:lnTo>
                <a:lnTo>
                  <a:pt x="8215016" y="69188"/>
                </a:lnTo>
                <a:lnTo>
                  <a:pt x="8228139" y="109319"/>
                </a:lnTo>
                <a:lnTo>
                  <a:pt x="8229600" y="643508"/>
                </a:lnTo>
                <a:lnTo>
                  <a:pt x="8228773" y="658183"/>
                </a:lnTo>
                <a:lnTo>
                  <a:pt x="8217091" y="698946"/>
                </a:lnTo>
                <a:lnTo>
                  <a:pt x="8193505" y="732929"/>
                </a:lnTo>
                <a:lnTo>
                  <a:pt x="8160454" y="757699"/>
                </a:lnTo>
                <a:lnTo>
                  <a:pt x="8120375" y="770826"/>
                </a:lnTo>
                <a:lnTo>
                  <a:pt x="128651" y="772286"/>
                </a:lnTo>
                <a:lnTo>
                  <a:pt x="114001" y="771460"/>
                </a:lnTo>
                <a:lnTo>
                  <a:pt x="73292" y="759775"/>
                </a:lnTo>
                <a:lnTo>
                  <a:pt x="39340" y="736178"/>
                </a:lnTo>
                <a:lnTo>
                  <a:pt x="14583" y="703098"/>
                </a:lnTo>
                <a:lnTo>
                  <a:pt x="1460" y="662967"/>
                </a:lnTo>
                <a:lnTo>
                  <a:pt x="0" y="128777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68245" y="5521705"/>
            <a:ext cx="8229600" cy="772795"/>
          </a:xfrm>
          <a:custGeom>
            <a:avLst/>
            <a:gdLst/>
            <a:ahLst/>
            <a:cxnLst/>
            <a:rect l="l" t="t" r="r" b="b"/>
            <a:pathLst>
              <a:path w="8229600" h="772795">
                <a:moveTo>
                  <a:pt x="8100949" y="0"/>
                </a:moveTo>
                <a:lnTo>
                  <a:pt x="123795" y="90"/>
                </a:lnTo>
                <a:lnTo>
                  <a:pt x="81894" y="8777"/>
                </a:lnTo>
                <a:lnTo>
                  <a:pt x="46209" y="29925"/>
                </a:lnTo>
                <a:lnTo>
                  <a:pt x="19180" y="61094"/>
                </a:lnTo>
                <a:lnTo>
                  <a:pt x="3249" y="99846"/>
                </a:lnTo>
                <a:lnTo>
                  <a:pt x="0" y="128689"/>
                </a:lnTo>
                <a:lnTo>
                  <a:pt x="90" y="648354"/>
                </a:lnTo>
                <a:lnTo>
                  <a:pt x="8779" y="690285"/>
                </a:lnTo>
                <a:lnTo>
                  <a:pt x="29925" y="725982"/>
                </a:lnTo>
                <a:lnTo>
                  <a:pt x="61086" y="753010"/>
                </a:lnTo>
                <a:lnTo>
                  <a:pt x="99823" y="768937"/>
                </a:lnTo>
                <a:lnTo>
                  <a:pt x="128651" y="772185"/>
                </a:lnTo>
                <a:lnTo>
                  <a:pt x="8105814" y="772094"/>
                </a:lnTo>
                <a:lnTo>
                  <a:pt x="8147712" y="763408"/>
                </a:lnTo>
                <a:lnTo>
                  <a:pt x="8183394" y="742263"/>
                </a:lnTo>
                <a:lnTo>
                  <a:pt x="8210421" y="711095"/>
                </a:lnTo>
                <a:lnTo>
                  <a:pt x="8226350" y="672337"/>
                </a:lnTo>
                <a:lnTo>
                  <a:pt x="8229600" y="643483"/>
                </a:lnTo>
                <a:lnTo>
                  <a:pt x="8229509" y="123830"/>
                </a:lnTo>
                <a:lnTo>
                  <a:pt x="8220822" y="81911"/>
                </a:lnTo>
                <a:lnTo>
                  <a:pt x="8199677" y="46215"/>
                </a:lnTo>
                <a:lnTo>
                  <a:pt x="8168515" y="19182"/>
                </a:lnTo>
                <a:lnTo>
                  <a:pt x="8129777" y="3249"/>
                </a:lnTo>
                <a:lnTo>
                  <a:pt x="8100949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68245" y="5521705"/>
            <a:ext cx="8229600" cy="772795"/>
          </a:xfrm>
          <a:custGeom>
            <a:avLst/>
            <a:gdLst/>
            <a:ahLst/>
            <a:cxnLst/>
            <a:rect l="l" t="t" r="r" b="b"/>
            <a:pathLst>
              <a:path w="8229600" h="772795">
                <a:moveTo>
                  <a:pt x="0" y="128689"/>
                </a:moveTo>
                <a:lnTo>
                  <a:pt x="7176" y="86237"/>
                </a:lnTo>
                <a:lnTo>
                  <a:pt x="27077" y="49741"/>
                </a:lnTo>
                <a:lnTo>
                  <a:pt x="57262" y="21642"/>
                </a:lnTo>
                <a:lnTo>
                  <a:pt x="95291" y="4376"/>
                </a:lnTo>
                <a:lnTo>
                  <a:pt x="8100949" y="0"/>
                </a:lnTo>
                <a:lnTo>
                  <a:pt x="8115603" y="827"/>
                </a:lnTo>
                <a:lnTo>
                  <a:pt x="8156324" y="12517"/>
                </a:lnTo>
                <a:lnTo>
                  <a:pt x="8190283" y="36121"/>
                </a:lnTo>
                <a:lnTo>
                  <a:pt x="8215038" y="69201"/>
                </a:lnTo>
                <a:lnTo>
                  <a:pt x="8228149" y="109316"/>
                </a:lnTo>
                <a:lnTo>
                  <a:pt x="8229600" y="643483"/>
                </a:lnTo>
                <a:lnTo>
                  <a:pt x="8228772" y="658151"/>
                </a:lnTo>
                <a:lnTo>
                  <a:pt x="8217084" y="698899"/>
                </a:lnTo>
                <a:lnTo>
                  <a:pt x="8193486" y="732868"/>
                </a:lnTo>
                <a:lnTo>
                  <a:pt x="8160417" y="757624"/>
                </a:lnTo>
                <a:lnTo>
                  <a:pt x="8120320" y="770733"/>
                </a:lnTo>
                <a:lnTo>
                  <a:pt x="128651" y="772185"/>
                </a:lnTo>
                <a:lnTo>
                  <a:pt x="113997" y="771358"/>
                </a:lnTo>
                <a:lnTo>
                  <a:pt x="73278" y="759673"/>
                </a:lnTo>
                <a:lnTo>
                  <a:pt x="39320" y="736074"/>
                </a:lnTo>
                <a:lnTo>
                  <a:pt x="14564" y="702997"/>
                </a:lnTo>
                <a:lnTo>
                  <a:pt x="1452" y="662873"/>
                </a:lnTo>
                <a:lnTo>
                  <a:pt x="0" y="128689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19376" y="1347211"/>
            <a:ext cx="7573645" cy="478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300" spc="-2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AC 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quipment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72500"/>
              </a:lnSpc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Combu</a:t>
            </a:r>
            <a:r>
              <a:rPr sz="33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tion </a:t>
            </a:r>
            <a:r>
              <a:rPr sz="33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afety (</a:t>
            </a:r>
            <a:r>
              <a:rPr sz="3300" spc="-1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ented &amp;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nvented) Source </a:t>
            </a:r>
            <a:r>
              <a:rPr sz="3300" spc="-1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entilation</a:t>
            </a:r>
            <a:endParaRPr sz="3300">
              <a:latin typeface="Arial"/>
              <a:cs typeface="Arial"/>
            </a:endParaRPr>
          </a:p>
          <a:p>
            <a:pPr marL="12700" marR="2987675">
              <a:lnSpc>
                <a:spcPct val="172500"/>
              </a:lnSpc>
            </a:pP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Whole Ho</a:t>
            </a:r>
            <a:r>
              <a:rPr sz="33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1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entilation Mul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ifa</a:t>
            </a:r>
            <a:r>
              <a:rPr sz="33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ily </a:t>
            </a:r>
            <a:r>
              <a:rPr sz="3300" spc="-1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entila</a:t>
            </a:r>
            <a:r>
              <a:rPr sz="33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ion Home </a:t>
            </a:r>
            <a:r>
              <a:rPr sz="33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r>
              <a:rPr sz="33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3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3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66044" y="6564659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C9A"/>
                </a:solidFill>
                <a:latin typeface="Arial"/>
                <a:cs typeface="Arial"/>
              </a:rPr>
              <a:t>74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4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70152" y="1596227"/>
            <a:ext cx="560324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Outre</a:t>
            </a:r>
            <a:r>
              <a:rPr sz="4000" spc="-4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ch</a:t>
            </a:r>
            <a:r>
              <a:rPr sz="4000" spc="3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5" dirty="0">
                <a:solidFill>
                  <a:srgbClr val="93C500"/>
                </a:solidFill>
                <a:latin typeface="Century Gothic"/>
                <a:cs typeface="Century Gothic"/>
              </a:rPr>
              <a:t>&amp;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ducation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28799" rIns="0" bIns="0" rtlCol="0">
            <a:spAutoFit/>
          </a:bodyPr>
          <a:lstStyle/>
          <a:p>
            <a:pPr marL="1042669">
              <a:lnSpc>
                <a:spcPct val="100000"/>
              </a:lnSpc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2400" b="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ghbo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hood</a:t>
            </a:r>
            <a:r>
              <a:rPr sz="24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24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ass</a:t>
            </a:r>
            <a:r>
              <a:rPr sz="24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endParaRPr sz="24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  <a:spcBef>
                <a:spcPts val="575"/>
              </a:spcBef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2400" b="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b="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b="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Centers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endor</a:t>
            </a:r>
            <a:r>
              <a:rPr sz="24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ables</a:t>
            </a:r>
            <a:endParaRPr sz="24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  <a:spcBef>
                <a:spcPts val="575"/>
              </a:spcBef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mer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 Ca</a:t>
            </a:r>
            <a:r>
              <a:rPr sz="2400" b="0" spc="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4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7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orkshops</a:t>
            </a:r>
            <a:endParaRPr sz="24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  <a:spcBef>
                <a:spcPts val="575"/>
              </a:spcBef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Monthly</a:t>
            </a:r>
            <a:r>
              <a:rPr sz="24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U Meet</a:t>
            </a:r>
            <a:r>
              <a:rPr sz="2400" b="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ngs</a:t>
            </a:r>
            <a:endParaRPr sz="24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  <a:spcBef>
                <a:spcPts val="575"/>
              </a:spcBef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Sen</a:t>
            </a:r>
            <a:r>
              <a:rPr sz="2400" b="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24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 Cen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8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orkshops</a:t>
            </a:r>
            <a:endParaRPr sz="24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  <a:spcBef>
                <a:spcPts val="575"/>
              </a:spcBef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Annu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Bloodfe</a:t>
            </a:r>
            <a:r>
              <a:rPr sz="24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endParaRPr sz="2400">
              <a:latin typeface="Century Gothic"/>
              <a:cs typeface="Century Gothic"/>
            </a:endParaRPr>
          </a:p>
          <a:p>
            <a:pPr marL="1042669">
              <a:lnSpc>
                <a:spcPts val="2830"/>
              </a:lnSpc>
              <a:spcBef>
                <a:spcPts val="575"/>
              </a:spcBef>
            </a:pPr>
            <a:r>
              <a:rPr sz="1800" b="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b="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Construct</a:t>
            </a:r>
            <a:r>
              <a:rPr sz="2400" b="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400" b="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Sa</a:t>
            </a:r>
            <a:r>
              <a:rPr sz="2400" b="0" spc="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act</a:t>
            </a:r>
            <a:r>
              <a:rPr sz="2400" b="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b="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29949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395" y="1091183"/>
            <a:ext cx="2750820" cy="311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5976" y="1286510"/>
            <a:ext cx="2162429" cy="2530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5135" y="3965447"/>
            <a:ext cx="2991612" cy="2638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60716" y="4161028"/>
            <a:ext cx="2402967" cy="2049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8928" y="1117091"/>
            <a:ext cx="2674620" cy="2834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508" y="1312417"/>
            <a:ext cx="2086356" cy="22466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4355" y="3544823"/>
            <a:ext cx="2692907" cy="3131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8402" y="6395367"/>
            <a:ext cx="61829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latin typeface="Arial"/>
                <a:cs typeface="Arial"/>
              </a:rPr>
              <a:t>Phot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courtesy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5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Ce</a:t>
            </a:r>
            <a:r>
              <a:rPr sz="1200" i="1" spc="5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r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r E</a:t>
            </a:r>
            <a:r>
              <a:rPr sz="1200" i="1" spc="5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vi</a:t>
            </a:r>
            <a:r>
              <a:rPr sz="1200" i="1" spc="-1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on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ent</a:t>
            </a:r>
            <a:r>
              <a:rPr sz="1200" i="1" spc="-5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l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He</a:t>
            </a:r>
            <a:r>
              <a:rPr sz="1200" i="1" spc="5" dirty="0">
                <a:latin typeface="Arial"/>
                <a:cs typeface="Arial"/>
              </a:rPr>
              <a:t>a</a:t>
            </a:r>
            <a:r>
              <a:rPr sz="1200" i="1" dirty="0">
                <a:latin typeface="Arial"/>
                <a:cs typeface="Arial"/>
              </a:rPr>
              <a:t>lth,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Children</a:t>
            </a:r>
            <a:r>
              <a:rPr sz="1200" i="1" spc="-55" dirty="0">
                <a:latin typeface="Arial"/>
                <a:cs typeface="Arial"/>
              </a:rPr>
              <a:t>’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ercy </a:t>
            </a:r>
            <a:r>
              <a:rPr sz="1200" i="1" spc="-5" dirty="0">
                <a:latin typeface="Arial"/>
                <a:cs typeface="Arial"/>
              </a:rPr>
              <a:t>H</a:t>
            </a:r>
            <a:r>
              <a:rPr sz="1200" i="1" dirty="0">
                <a:latin typeface="Arial"/>
                <a:cs typeface="Arial"/>
              </a:rPr>
              <a:t>ospital,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© 201</a:t>
            </a:r>
            <a:r>
              <a:rPr sz="1200" i="1" spc="5" dirty="0">
                <a:latin typeface="Arial"/>
                <a:cs typeface="Arial"/>
              </a:rPr>
              <a:t>0</a:t>
            </a:r>
            <a:r>
              <a:rPr sz="1200" i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454659">
              <a:lnSpc>
                <a:spcPct val="100000"/>
              </a:lnSpc>
              <a:spcBef>
                <a:spcPts val="229"/>
              </a:spcBef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6945" y="264332"/>
            <a:ext cx="785304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tabLst>
                <a:tab pos="4037329" algn="l"/>
              </a:tabLst>
            </a:pP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28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ss</a:t>
            </a:r>
            <a:r>
              <a:rPr sz="28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Both</a:t>
            </a:r>
            <a:r>
              <a:rPr sz="28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Obvious</a:t>
            </a:r>
            <a:r>
              <a:rPr sz="2800" b="1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800" b="1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Not</a:t>
            </a:r>
            <a:r>
              <a:rPr sz="2800" b="1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Obvious</a:t>
            </a:r>
            <a:r>
              <a:rPr sz="2800" b="1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34A86"/>
                </a:solidFill>
                <a:latin typeface="Arial"/>
                <a:cs typeface="Arial"/>
              </a:rPr>
              <a:t>Ind</a:t>
            </a:r>
            <a:r>
              <a:rPr sz="2800" b="1" spc="-3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34A86"/>
                </a:solidFill>
                <a:latin typeface="Arial"/>
                <a:cs typeface="Arial"/>
              </a:rPr>
              <a:t>or Co</a:t>
            </a:r>
            <a:r>
              <a:rPr sz="2800" b="1" spc="-3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800" b="1" spc="-3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34A86"/>
                </a:solidFill>
                <a:latin typeface="Arial"/>
                <a:cs typeface="Arial"/>
              </a:rPr>
              <a:t>ion</a:t>
            </a:r>
            <a:r>
              <a:rPr sz="2800" b="1" spc="4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034A86"/>
                </a:solidFill>
                <a:latin typeface="Arial"/>
                <a:cs typeface="Arial"/>
              </a:rPr>
              <a:t>urce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34A86"/>
                </a:solidFill>
                <a:latin typeface="Arial"/>
                <a:cs typeface="Arial"/>
              </a:rPr>
              <a:t>	</a:t>
            </a:r>
            <a:r>
              <a:rPr sz="2800" b="1" spc="-15" dirty="0">
                <a:solidFill>
                  <a:srgbClr val="034A86"/>
                </a:solidFill>
                <a:latin typeface="Arial"/>
                <a:cs typeface="Arial"/>
              </a:rPr>
              <a:t>(CH</a:t>
            </a:r>
            <a:r>
              <a:rPr sz="2775" b="1" spc="15" baseline="-21021" dirty="0">
                <a:solidFill>
                  <a:srgbClr val="034A86"/>
                </a:solidFill>
                <a:latin typeface="Arial"/>
                <a:cs typeface="Arial"/>
              </a:rPr>
              <a:t>4</a:t>
            </a:r>
            <a:r>
              <a:rPr sz="2800" b="1" spc="-1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28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CO,</a:t>
            </a:r>
            <a:r>
              <a:rPr sz="2800" b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b="1" spc="-3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775" b="1" spc="15" baseline="-21021" dirty="0">
                <a:solidFill>
                  <a:srgbClr val="034A86"/>
                </a:solidFill>
                <a:latin typeface="Arial"/>
                <a:cs typeface="Arial"/>
              </a:rPr>
              <a:t>2</a:t>
            </a:r>
            <a:r>
              <a:rPr sz="2800" b="1" spc="-1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28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775" b="1" spc="15" baseline="-21021" dirty="0">
                <a:solidFill>
                  <a:srgbClr val="034A86"/>
                </a:solidFill>
                <a:latin typeface="Arial"/>
                <a:cs typeface="Arial"/>
              </a:rPr>
              <a:t>2</a:t>
            </a:r>
            <a:r>
              <a:rPr sz="2800" b="1" spc="-20" dirty="0">
                <a:solidFill>
                  <a:srgbClr val="034A86"/>
                </a:solidFill>
                <a:latin typeface="Arial"/>
                <a:cs typeface="Arial"/>
              </a:rPr>
              <a:t>O?)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4698" y="1604309"/>
            <a:ext cx="3340735" cy="319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Gas</a:t>
            </a:r>
            <a:r>
              <a:rPr sz="2800" spc="-1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App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 an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er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eat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Gas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Furn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Gas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/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Fuel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Sp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Heaters</a:t>
            </a:r>
            <a:endParaRPr sz="2800">
              <a:latin typeface="Arial"/>
              <a:cs typeface="Arial"/>
            </a:endParaRPr>
          </a:p>
          <a:p>
            <a:pPr marL="355600" marR="977900" indent="-342900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Can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dl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In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29682" y="3740429"/>
            <a:ext cx="2104390" cy="2543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25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7504" y="382959"/>
            <a:ext cx="578548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4400" b="1" spc="-33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op</a:t>
            </a:r>
            <a:r>
              <a:rPr sz="4400" b="1" spc="-17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Asth</a:t>
            </a:r>
            <a:r>
              <a:rPr sz="4400" b="1" spc="-2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a </a:t>
            </a:r>
            <a:r>
              <a:rPr sz="4400" b="1" spc="-25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riggers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cing</a:t>
            </a:r>
            <a:r>
              <a:rPr sz="18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or</a:t>
            </a:r>
            <a:r>
              <a:rPr sz="1800" b="1" spc="-8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gens</a:t>
            </a:r>
            <a:r>
              <a:rPr sz="1800" b="1" spc="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Impro</a:t>
            </a:r>
            <a:r>
              <a:rPr sz="1800" b="1" spc="-4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1800" b="1" spc="-3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sthma</a:t>
            </a:r>
            <a:r>
              <a:rPr sz="1800" b="1" spc="4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34A86"/>
                </a:solidFill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1524000"/>
            <a:ext cx="4575175" cy="487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4724400"/>
            <a:ext cx="1557401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548" y="4722812"/>
            <a:ext cx="1560830" cy="1679575"/>
          </a:xfrm>
          <a:custGeom>
            <a:avLst/>
            <a:gdLst/>
            <a:ahLst/>
            <a:cxnLst/>
            <a:rect l="l" t="t" r="r" b="b"/>
            <a:pathLst>
              <a:path w="1560829" h="1679575">
                <a:moveTo>
                  <a:pt x="0" y="1679575"/>
                </a:moveTo>
                <a:lnTo>
                  <a:pt x="1560576" y="1679575"/>
                </a:lnTo>
                <a:lnTo>
                  <a:pt x="1560576" y="0"/>
                </a:lnTo>
                <a:lnTo>
                  <a:pt x="0" y="0"/>
                </a:lnTo>
                <a:lnTo>
                  <a:pt x="0" y="16795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00" y="3124200"/>
            <a:ext cx="18288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2148" y="3122548"/>
            <a:ext cx="1831975" cy="1374775"/>
          </a:xfrm>
          <a:custGeom>
            <a:avLst/>
            <a:gdLst/>
            <a:ahLst/>
            <a:cxnLst/>
            <a:rect l="l" t="t" r="r" b="b"/>
            <a:pathLst>
              <a:path w="1831975" h="1374775">
                <a:moveTo>
                  <a:pt x="0" y="1374775"/>
                </a:moveTo>
                <a:lnTo>
                  <a:pt x="1831975" y="1374775"/>
                </a:lnTo>
                <a:lnTo>
                  <a:pt x="1831975" y="0"/>
                </a:lnTo>
                <a:lnTo>
                  <a:pt x="0" y="0"/>
                </a:lnTo>
                <a:lnTo>
                  <a:pt x="0" y="13747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4649851"/>
            <a:ext cx="1828800" cy="1750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2148" y="4648263"/>
            <a:ext cx="1831975" cy="1754505"/>
          </a:xfrm>
          <a:custGeom>
            <a:avLst/>
            <a:gdLst/>
            <a:ahLst/>
            <a:cxnLst/>
            <a:rect l="l" t="t" r="r" b="b"/>
            <a:pathLst>
              <a:path w="1831975" h="1754504">
                <a:moveTo>
                  <a:pt x="0" y="1754124"/>
                </a:moveTo>
                <a:lnTo>
                  <a:pt x="1831975" y="1754124"/>
                </a:lnTo>
                <a:lnTo>
                  <a:pt x="1831975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1524000"/>
            <a:ext cx="1571625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9676" y="1522349"/>
            <a:ext cx="1574800" cy="1755775"/>
          </a:xfrm>
          <a:custGeom>
            <a:avLst/>
            <a:gdLst/>
            <a:ahLst/>
            <a:cxnLst/>
            <a:rect l="l" t="t" r="r" b="b"/>
            <a:pathLst>
              <a:path w="1574800" h="1755775">
                <a:moveTo>
                  <a:pt x="0" y="1755775"/>
                </a:moveTo>
                <a:lnTo>
                  <a:pt x="1574800" y="1755775"/>
                </a:lnTo>
                <a:lnTo>
                  <a:pt x="1574800" y="0"/>
                </a:lnTo>
                <a:lnTo>
                  <a:pt x="0" y="0"/>
                </a:lnTo>
                <a:lnTo>
                  <a:pt x="0" y="17557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3800" y="1524000"/>
            <a:ext cx="1828800" cy="14810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32148" y="1522349"/>
            <a:ext cx="1831975" cy="1484630"/>
          </a:xfrm>
          <a:custGeom>
            <a:avLst/>
            <a:gdLst/>
            <a:ahLst/>
            <a:cxnLst/>
            <a:rect l="l" t="t" r="r" b="b"/>
            <a:pathLst>
              <a:path w="1831975" h="1484630">
                <a:moveTo>
                  <a:pt x="0" y="1484376"/>
                </a:moveTo>
                <a:lnTo>
                  <a:pt x="1831975" y="1484376"/>
                </a:lnTo>
                <a:lnTo>
                  <a:pt x="1831975" y="0"/>
                </a:lnTo>
                <a:lnTo>
                  <a:pt x="0" y="0"/>
                </a:lnTo>
                <a:lnTo>
                  <a:pt x="0" y="14843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1200" y="3352736"/>
            <a:ext cx="1600200" cy="12588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9548" y="3351212"/>
            <a:ext cx="1603375" cy="1262380"/>
          </a:xfrm>
          <a:custGeom>
            <a:avLst/>
            <a:gdLst/>
            <a:ahLst/>
            <a:cxnLst/>
            <a:rect l="l" t="t" r="r" b="b"/>
            <a:pathLst>
              <a:path w="1603375" h="1262379">
                <a:moveTo>
                  <a:pt x="0" y="1262062"/>
                </a:moveTo>
                <a:lnTo>
                  <a:pt x="1603375" y="1262062"/>
                </a:lnTo>
                <a:lnTo>
                  <a:pt x="1603375" y="0"/>
                </a:lnTo>
                <a:lnTo>
                  <a:pt x="0" y="0"/>
                </a:lnTo>
                <a:lnTo>
                  <a:pt x="0" y="12620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770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7695">
              <a:lnSpc>
                <a:spcPct val="100000"/>
              </a:lnSpc>
            </a:pP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Oth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40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nta</a:t>
            </a:r>
            <a:r>
              <a:rPr sz="4000" b="1" spc="-5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ina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ts</a:t>
            </a:r>
            <a:r>
              <a:rPr sz="4000" b="1" spc="4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to</a:t>
            </a:r>
            <a:r>
              <a:rPr sz="40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nsi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4016" y="1058672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96" y="0"/>
                </a:lnTo>
                <a:lnTo>
                  <a:pt x="74474" y="7981"/>
                </a:lnTo>
                <a:lnTo>
                  <a:pt x="39178" y="29671"/>
                </a:lnTo>
                <a:lnTo>
                  <a:pt x="13669" y="62111"/>
                </a:lnTo>
                <a:lnTo>
                  <a:pt x="908" y="102338"/>
                </a:lnTo>
                <a:lnTo>
                  <a:pt x="0" y="585437"/>
                </a:lnTo>
                <a:lnTo>
                  <a:pt x="965" y="600069"/>
                </a:lnTo>
                <a:lnTo>
                  <a:pt x="13865" y="640268"/>
                </a:lnTo>
                <a:lnTo>
                  <a:pt x="39469" y="672630"/>
                </a:lnTo>
                <a:lnTo>
                  <a:pt x="74821" y="694208"/>
                </a:lnTo>
                <a:lnTo>
                  <a:pt x="116966" y="702055"/>
                </a:lnTo>
                <a:lnTo>
                  <a:pt x="7427307" y="702055"/>
                </a:lnTo>
                <a:lnTo>
                  <a:pt x="7469446" y="694045"/>
                </a:lnTo>
                <a:lnTo>
                  <a:pt x="7504709" y="672337"/>
                </a:lnTo>
                <a:lnTo>
                  <a:pt x="7530167" y="639876"/>
                </a:lnTo>
                <a:lnTo>
                  <a:pt x="7542892" y="599609"/>
                </a:lnTo>
                <a:lnTo>
                  <a:pt x="7543798" y="116597"/>
                </a:lnTo>
                <a:lnTo>
                  <a:pt x="7542846" y="101980"/>
                </a:lnTo>
                <a:lnTo>
                  <a:pt x="7529990" y="61805"/>
                </a:lnTo>
                <a:lnTo>
                  <a:pt x="7504413" y="29443"/>
                </a:lnTo>
                <a:lnTo>
                  <a:pt x="7469049" y="7854"/>
                </a:lnTo>
                <a:lnTo>
                  <a:pt x="7426832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4016" y="1058672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66"/>
                </a:moveTo>
                <a:lnTo>
                  <a:pt x="7854" y="74801"/>
                </a:lnTo>
                <a:lnTo>
                  <a:pt x="29443" y="39436"/>
                </a:lnTo>
                <a:lnTo>
                  <a:pt x="61805" y="13834"/>
                </a:lnTo>
                <a:lnTo>
                  <a:pt x="101980" y="954"/>
                </a:lnTo>
                <a:lnTo>
                  <a:pt x="7426833" y="0"/>
                </a:lnTo>
                <a:lnTo>
                  <a:pt x="7441486" y="909"/>
                </a:lnTo>
                <a:lnTo>
                  <a:pt x="7481745" y="13670"/>
                </a:lnTo>
                <a:lnTo>
                  <a:pt x="7514172" y="39179"/>
                </a:lnTo>
                <a:lnTo>
                  <a:pt x="7535834" y="74475"/>
                </a:lnTo>
                <a:lnTo>
                  <a:pt x="7543799" y="116597"/>
                </a:lnTo>
                <a:lnTo>
                  <a:pt x="7543800" y="584962"/>
                </a:lnTo>
                <a:lnTo>
                  <a:pt x="7542893" y="599609"/>
                </a:lnTo>
                <a:lnTo>
                  <a:pt x="7530168" y="639876"/>
                </a:lnTo>
                <a:lnTo>
                  <a:pt x="7504710" y="672337"/>
                </a:lnTo>
                <a:lnTo>
                  <a:pt x="7469447" y="694045"/>
                </a:lnTo>
                <a:lnTo>
                  <a:pt x="7427308" y="702055"/>
                </a:lnTo>
                <a:lnTo>
                  <a:pt x="116966" y="702055"/>
                </a:lnTo>
                <a:lnTo>
                  <a:pt x="102346" y="701147"/>
                </a:lnTo>
                <a:lnTo>
                  <a:pt x="62137" y="688395"/>
                </a:lnTo>
                <a:lnTo>
                  <a:pt x="29706" y="662895"/>
                </a:lnTo>
                <a:lnTo>
                  <a:pt x="8008" y="627594"/>
                </a:lnTo>
                <a:lnTo>
                  <a:pt x="0" y="585437"/>
                </a:lnTo>
                <a:lnTo>
                  <a:pt x="0" y="116966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4016" y="1840229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96" y="0"/>
                </a:lnTo>
                <a:lnTo>
                  <a:pt x="74474" y="7965"/>
                </a:lnTo>
                <a:lnTo>
                  <a:pt x="39178" y="29627"/>
                </a:lnTo>
                <a:lnTo>
                  <a:pt x="13669" y="62054"/>
                </a:lnTo>
                <a:lnTo>
                  <a:pt x="908" y="102313"/>
                </a:lnTo>
                <a:lnTo>
                  <a:pt x="0" y="585437"/>
                </a:lnTo>
                <a:lnTo>
                  <a:pt x="965" y="600069"/>
                </a:lnTo>
                <a:lnTo>
                  <a:pt x="13865" y="640268"/>
                </a:lnTo>
                <a:lnTo>
                  <a:pt x="39469" y="672630"/>
                </a:lnTo>
                <a:lnTo>
                  <a:pt x="74821" y="694208"/>
                </a:lnTo>
                <a:lnTo>
                  <a:pt x="116966" y="702056"/>
                </a:lnTo>
                <a:lnTo>
                  <a:pt x="7427307" y="702055"/>
                </a:lnTo>
                <a:lnTo>
                  <a:pt x="7469446" y="694045"/>
                </a:lnTo>
                <a:lnTo>
                  <a:pt x="7504709" y="672337"/>
                </a:lnTo>
                <a:lnTo>
                  <a:pt x="7530167" y="639876"/>
                </a:lnTo>
                <a:lnTo>
                  <a:pt x="7542892" y="599609"/>
                </a:lnTo>
                <a:lnTo>
                  <a:pt x="7543798" y="116596"/>
                </a:lnTo>
                <a:lnTo>
                  <a:pt x="7542846" y="101955"/>
                </a:lnTo>
                <a:lnTo>
                  <a:pt x="7529990" y="61749"/>
                </a:lnTo>
                <a:lnTo>
                  <a:pt x="7504413" y="29399"/>
                </a:lnTo>
                <a:lnTo>
                  <a:pt x="7469049" y="7838"/>
                </a:lnTo>
                <a:lnTo>
                  <a:pt x="7426832" y="0"/>
                </a:lnTo>
                <a:close/>
              </a:path>
            </a:pathLst>
          </a:custGeom>
          <a:solidFill>
            <a:srgbClr val="D30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4016" y="1840229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67"/>
                </a:moveTo>
                <a:lnTo>
                  <a:pt x="7854" y="74749"/>
                </a:lnTo>
                <a:lnTo>
                  <a:pt x="29443" y="39385"/>
                </a:lnTo>
                <a:lnTo>
                  <a:pt x="61805" y="13808"/>
                </a:lnTo>
                <a:lnTo>
                  <a:pt x="101980" y="952"/>
                </a:lnTo>
                <a:lnTo>
                  <a:pt x="7426833" y="0"/>
                </a:lnTo>
                <a:lnTo>
                  <a:pt x="7441486" y="907"/>
                </a:lnTo>
                <a:lnTo>
                  <a:pt x="7481745" y="13645"/>
                </a:lnTo>
                <a:lnTo>
                  <a:pt x="7514172" y="39128"/>
                </a:lnTo>
                <a:lnTo>
                  <a:pt x="7535834" y="74423"/>
                </a:lnTo>
                <a:lnTo>
                  <a:pt x="7543799" y="116596"/>
                </a:lnTo>
                <a:lnTo>
                  <a:pt x="7543800" y="584962"/>
                </a:lnTo>
                <a:lnTo>
                  <a:pt x="7542893" y="599609"/>
                </a:lnTo>
                <a:lnTo>
                  <a:pt x="7530168" y="639876"/>
                </a:lnTo>
                <a:lnTo>
                  <a:pt x="7504710" y="672337"/>
                </a:lnTo>
                <a:lnTo>
                  <a:pt x="7469447" y="694045"/>
                </a:lnTo>
                <a:lnTo>
                  <a:pt x="7427308" y="702055"/>
                </a:lnTo>
                <a:lnTo>
                  <a:pt x="116966" y="702056"/>
                </a:lnTo>
                <a:lnTo>
                  <a:pt x="102346" y="701147"/>
                </a:lnTo>
                <a:lnTo>
                  <a:pt x="62137" y="688395"/>
                </a:lnTo>
                <a:lnTo>
                  <a:pt x="29706" y="662895"/>
                </a:lnTo>
                <a:lnTo>
                  <a:pt x="8008" y="627594"/>
                </a:lnTo>
                <a:lnTo>
                  <a:pt x="0" y="585437"/>
                </a:lnTo>
                <a:lnTo>
                  <a:pt x="0" y="116967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4016" y="2628645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96" y="0"/>
                </a:lnTo>
                <a:lnTo>
                  <a:pt x="74474" y="7965"/>
                </a:lnTo>
                <a:lnTo>
                  <a:pt x="39179" y="29627"/>
                </a:lnTo>
                <a:lnTo>
                  <a:pt x="13670" y="62054"/>
                </a:lnTo>
                <a:lnTo>
                  <a:pt x="908" y="102313"/>
                </a:lnTo>
                <a:lnTo>
                  <a:pt x="0" y="585332"/>
                </a:lnTo>
                <a:lnTo>
                  <a:pt x="954" y="599973"/>
                </a:lnTo>
                <a:lnTo>
                  <a:pt x="13833" y="640179"/>
                </a:lnTo>
                <a:lnTo>
                  <a:pt x="39435" y="672529"/>
                </a:lnTo>
                <a:lnTo>
                  <a:pt x="74800" y="694090"/>
                </a:lnTo>
                <a:lnTo>
                  <a:pt x="116966" y="701928"/>
                </a:lnTo>
                <a:lnTo>
                  <a:pt x="7427203" y="701928"/>
                </a:lnTo>
                <a:lnTo>
                  <a:pt x="7469376" y="693963"/>
                </a:lnTo>
                <a:lnTo>
                  <a:pt x="7504670" y="672301"/>
                </a:lnTo>
                <a:lnTo>
                  <a:pt x="7530153" y="639874"/>
                </a:lnTo>
                <a:lnTo>
                  <a:pt x="7542892" y="599615"/>
                </a:lnTo>
                <a:lnTo>
                  <a:pt x="7543798" y="116596"/>
                </a:lnTo>
                <a:lnTo>
                  <a:pt x="7542846" y="101955"/>
                </a:lnTo>
                <a:lnTo>
                  <a:pt x="7529990" y="61749"/>
                </a:lnTo>
                <a:lnTo>
                  <a:pt x="7504413" y="29399"/>
                </a:lnTo>
                <a:lnTo>
                  <a:pt x="7469050" y="7838"/>
                </a:lnTo>
                <a:lnTo>
                  <a:pt x="7426832" y="0"/>
                </a:lnTo>
                <a:close/>
              </a:path>
            </a:pathLst>
          </a:custGeom>
          <a:solidFill>
            <a:srgbClr val="5FB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016" y="2628645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66"/>
                </a:moveTo>
                <a:lnTo>
                  <a:pt x="7854" y="74749"/>
                </a:lnTo>
                <a:lnTo>
                  <a:pt x="29443" y="39385"/>
                </a:lnTo>
                <a:lnTo>
                  <a:pt x="61805" y="13808"/>
                </a:lnTo>
                <a:lnTo>
                  <a:pt x="101980" y="952"/>
                </a:lnTo>
                <a:lnTo>
                  <a:pt x="7426833" y="0"/>
                </a:lnTo>
                <a:lnTo>
                  <a:pt x="7441486" y="907"/>
                </a:lnTo>
                <a:lnTo>
                  <a:pt x="7481745" y="13645"/>
                </a:lnTo>
                <a:lnTo>
                  <a:pt x="7514172" y="39128"/>
                </a:lnTo>
                <a:lnTo>
                  <a:pt x="7535834" y="74423"/>
                </a:lnTo>
                <a:lnTo>
                  <a:pt x="7543799" y="116596"/>
                </a:lnTo>
                <a:lnTo>
                  <a:pt x="7543800" y="584962"/>
                </a:lnTo>
                <a:lnTo>
                  <a:pt x="7542892" y="599615"/>
                </a:lnTo>
                <a:lnTo>
                  <a:pt x="7530154" y="639874"/>
                </a:lnTo>
                <a:lnTo>
                  <a:pt x="7504671" y="672301"/>
                </a:lnTo>
                <a:lnTo>
                  <a:pt x="7469376" y="693963"/>
                </a:lnTo>
                <a:lnTo>
                  <a:pt x="7427203" y="701928"/>
                </a:lnTo>
                <a:lnTo>
                  <a:pt x="116966" y="701928"/>
                </a:lnTo>
                <a:lnTo>
                  <a:pt x="102338" y="701021"/>
                </a:lnTo>
                <a:lnTo>
                  <a:pt x="62111" y="688283"/>
                </a:lnTo>
                <a:lnTo>
                  <a:pt x="29671" y="662800"/>
                </a:lnTo>
                <a:lnTo>
                  <a:pt x="7981" y="627505"/>
                </a:lnTo>
                <a:lnTo>
                  <a:pt x="0" y="585332"/>
                </a:lnTo>
                <a:lnTo>
                  <a:pt x="0" y="116966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4016" y="3417061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96" y="0"/>
                </a:lnTo>
                <a:lnTo>
                  <a:pt x="74474" y="7965"/>
                </a:lnTo>
                <a:lnTo>
                  <a:pt x="39179" y="29627"/>
                </a:lnTo>
                <a:lnTo>
                  <a:pt x="13670" y="62054"/>
                </a:lnTo>
                <a:lnTo>
                  <a:pt x="908" y="102313"/>
                </a:lnTo>
                <a:lnTo>
                  <a:pt x="0" y="585332"/>
                </a:lnTo>
                <a:lnTo>
                  <a:pt x="954" y="599973"/>
                </a:lnTo>
                <a:lnTo>
                  <a:pt x="13833" y="640179"/>
                </a:lnTo>
                <a:lnTo>
                  <a:pt x="39435" y="672529"/>
                </a:lnTo>
                <a:lnTo>
                  <a:pt x="74800" y="694090"/>
                </a:lnTo>
                <a:lnTo>
                  <a:pt x="116966" y="701929"/>
                </a:lnTo>
                <a:lnTo>
                  <a:pt x="7427203" y="701928"/>
                </a:lnTo>
                <a:lnTo>
                  <a:pt x="7469376" y="693963"/>
                </a:lnTo>
                <a:lnTo>
                  <a:pt x="7504670" y="672301"/>
                </a:lnTo>
                <a:lnTo>
                  <a:pt x="7530153" y="639874"/>
                </a:lnTo>
                <a:lnTo>
                  <a:pt x="7542892" y="599615"/>
                </a:lnTo>
                <a:lnTo>
                  <a:pt x="7543798" y="116596"/>
                </a:lnTo>
                <a:lnTo>
                  <a:pt x="7542846" y="101955"/>
                </a:lnTo>
                <a:lnTo>
                  <a:pt x="7529990" y="61749"/>
                </a:lnTo>
                <a:lnTo>
                  <a:pt x="7504413" y="29399"/>
                </a:lnTo>
                <a:lnTo>
                  <a:pt x="7469050" y="7838"/>
                </a:lnTo>
                <a:lnTo>
                  <a:pt x="742683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4016" y="3417061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66"/>
                </a:moveTo>
                <a:lnTo>
                  <a:pt x="7854" y="74749"/>
                </a:lnTo>
                <a:lnTo>
                  <a:pt x="29443" y="39385"/>
                </a:lnTo>
                <a:lnTo>
                  <a:pt x="61805" y="13808"/>
                </a:lnTo>
                <a:lnTo>
                  <a:pt x="101980" y="952"/>
                </a:lnTo>
                <a:lnTo>
                  <a:pt x="7426833" y="0"/>
                </a:lnTo>
                <a:lnTo>
                  <a:pt x="7441486" y="907"/>
                </a:lnTo>
                <a:lnTo>
                  <a:pt x="7481745" y="13645"/>
                </a:lnTo>
                <a:lnTo>
                  <a:pt x="7514172" y="39128"/>
                </a:lnTo>
                <a:lnTo>
                  <a:pt x="7535834" y="74423"/>
                </a:lnTo>
                <a:lnTo>
                  <a:pt x="7543799" y="116596"/>
                </a:lnTo>
                <a:lnTo>
                  <a:pt x="7543800" y="584962"/>
                </a:lnTo>
                <a:lnTo>
                  <a:pt x="7542892" y="599615"/>
                </a:lnTo>
                <a:lnTo>
                  <a:pt x="7530154" y="639874"/>
                </a:lnTo>
                <a:lnTo>
                  <a:pt x="7504671" y="672301"/>
                </a:lnTo>
                <a:lnTo>
                  <a:pt x="7469376" y="693963"/>
                </a:lnTo>
                <a:lnTo>
                  <a:pt x="7427203" y="701928"/>
                </a:lnTo>
                <a:lnTo>
                  <a:pt x="116966" y="701929"/>
                </a:lnTo>
                <a:lnTo>
                  <a:pt x="102338" y="701021"/>
                </a:lnTo>
                <a:lnTo>
                  <a:pt x="62111" y="688283"/>
                </a:lnTo>
                <a:lnTo>
                  <a:pt x="29671" y="662800"/>
                </a:lnTo>
                <a:lnTo>
                  <a:pt x="7981" y="627505"/>
                </a:lnTo>
                <a:lnTo>
                  <a:pt x="0" y="585332"/>
                </a:lnTo>
                <a:lnTo>
                  <a:pt x="0" y="116966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4016" y="4205478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96" y="0"/>
                </a:lnTo>
                <a:lnTo>
                  <a:pt x="74474" y="7965"/>
                </a:lnTo>
                <a:lnTo>
                  <a:pt x="39179" y="29627"/>
                </a:lnTo>
                <a:lnTo>
                  <a:pt x="13670" y="62054"/>
                </a:lnTo>
                <a:lnTo>
                  <a:pt x="908" y="102313"/>
                </a:lnTo>
                <a:lnTo>
                  <a:pt x="0" y="585332"/>
                </a:lnTo>
                <a:lnTo>
                  <a:pt x="954" y="599973"/>
                </a:lnTo>
                <a:lnTo>
                  <a:pt x="13833" y="640179"/>
                </a:lnTo>
                <a:lnTo>
                  <a:pt x="39435" y="672529"/>
                </a:lnTo>
                <a:lnTo>
                  <a:pt x="74800" y="694090"/>
                </a:lnTo>
                <a:lnTo>
                  <a:pt x="116966" y="701929"/>
                </a:lnTo>
                <a:lnTo>
                  <a:pt x="7427203" y="701928"/>
                </a:lnTo>
                <a:lnTo>
                  <a:pt x="7469376" y="693963"/>
                </a:lnTo>
                <a:lnTo>
                  <a:pt x="7504670" y="672301"/>
                </a:lnTo>
                <a:lnTo>
                  <a:pt x="7530153" y="639874"/>
                </a:lnTo>
                <a:lnTo>
                  <a:pt x="7542892" y="599615"/>
                </a:lnTo>
                <a:lnTo>
                  <a:pt x="7543798" y="116596"/>
                </a:lnTo>
                <a:lnTo>
                  <a:pt x="7542846" y="101955"/>
                </a:lnTo>
                <a:lnTo>
                  <a:pt x="7529990" y="61749"/>
                </a:lnTo>
                <a:lnTo>
                  <a:pt x="7504413" y="29399"/>
                </a:lnTo>
                <a:lnTo>
                  <a:pt x="7469050" y="7838"/>
                </a:lnTo>
                <a:lnTo>
                  <a:pt x="7426832" y="0"/>
                </a:lnTo>
                <a:close/>
              </a:path>
            </a:pathLst>
          </a:custGeom>
          <a:solidFill>
            <a:srgbClr val="5FB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4016" y="4205478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67"/>
                </a:moveTo>
                <a:lnTo>
                  <a:pt x="7854" y="74749"/>
                </a:lnTo>
                <a:lnTo>
                  <a:pt x="29443" y="39385"/>
                </a:lnTo>
                <a:lnTo>
                  <a:pt x="61805" y="13808"/>
                </a:lnTo>
                <a:lnTo>
                  <a:pt x="101980" y="952"/>
                </a:lnTo>
                <a:lnTo>
                  <a:pt x="7426833" y="0"/>
                </a:lnTo>
                <a:lnTo>
                  <a:pt x="7441486" y="907"/>
                </a:lnTo>
                <a:lnTo>
                  <a:pt x="7481745" y="13645"/>
                </a:lnTo>
                <a:lnTo>
                  <a:pt x="7514172" y="39128"/>
                </a:lnTo>
                <a:lnTo>
                  <a:pt x="7535834" y="74423"/>
                </a:lnTo>
                <a:lnTo>
                  <a:pt x="7543799" y="116596"/>
                </a:lnTo>
                <a:lnTo>
                  <a:pt x="7543800" y="584962"/>
                </a:lnTo>
                <a:lnTo>
                  <a:pt x="7542892" y="599615"/>
                </a:lnTo>
                <a:lnTo>
                  <a:pt x="7530154" y="639874"/>
                </a:lnTo>
                <a:lnTo>
                  <a:pt x="7504671" y="672301"/>
                </a:lnTo>
                <a:lnTo>
                  <a:pt x="7469376" y="693963"/>
                </a:lnTo>
                <a:lnTo>
                  <a:pt x="7427203" y="701928"/>
                </a:lnTo>
                <a:lnTo>
                  <a:pt x="116966" y="701929"/>
                </a:lnTo>
                <a:lnTo>
                  <a:pt x="102338" y="701021"/>
                </a:lnTo>
                <a:lnTo>
                  <a:pt x="62111" y="688283"/>
                </a:lnTo>
                <a:lnTo>
                  <a:pt x="29671" y="662800"/>
                </a:lnTo>
                <a:lnTo>
                  <a:pt x="7981" y="627505"/>
                </a:lnTo>
                <a:lnTo>
                  <a:pt x="0" y="585332"/>
                </a:lnTo>
                <a:lnTo>
                  <a:pt x="0" y="116967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4016" y="4993894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96" y="0"/>
                </a:lnTo>
                <a:lnTo>
                  <a:pt x="74474" y="7965"/>
                </a:lnTo>
                <a:lnTo>
                  <a:pt x="39179" y="29627"/>
                </a:lnTo>
                <a:lnTo>
                  <a:pt x="13670" y="62054"/>
                </a:lnTo>
                <a:lnTo>
                  <a:pt x="908" y="102313"/>
                </a:lnTo>
                <a:lnTo>
                  <a:pt x="0" y="585342"/>
                </a:lnTo>
                <a:lnTo>
                  <a:pt x="955" y="599973"/>
                </a:lnTo>
                <a:lnTo>
                  <a:pt x="13836" y="640166"/>
                </a:lnTo>
                <a:lnTo>
                  <a:pt x="39439" y="672522"/>
                </a:lnTo>
                <a:lnTo>
                  <a:pt x="74802" y="694095"/>
                </a:lnTo>
                <a:lnTo>
                  <a:pt x="116966" y="701941"/>
                </a:lnTo>
                <a:lnTo>
                  <a:pt x="7427213" y="701941"/>
                </a:lnTo>
                <a:lnTo>
                  <a:pt x="7469383" y="693965"/>
                </a:lnTo>
                <a:lnTo>
                  <a:pt x="7504674" y="672287"/>
                </a:lnTo>
                <a:lnTo>
                  <a:pt x="7530155" y="639851"/>
                </a:lnTo>
                <a:lnTo>
                  <a:pt x="7542892" y="599604"/>
                </a:lnTo>
                <a:lnTo>
                  <a:pt x="7543798" y="116596"/>
                </a:lnTo>
                <a:lnTo>
                  <a:pt x="7542846" y="101955"/>
                </a:lnTo>
                <a:lnTo>
                  <a:pt x="7529990" y="61749"/>
                </a:lnTo>
                <a:lnTo>
                  <a:pt x="7504413" y="29399"/>
                </a:lnTo>
                <a:lnTo>
                  <a:pt x="7469050" y="7838"/>
                </a:lnTo>
                <a:lnTo>
                  <a:pt x="7426832" y="0"/>
                </a:lnTo>
                <a:close/>
              </a:path>
            </a:pathLst>
          </a:custGeom>
          <a:solidFill>
            <a:srgbClr val="EF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4016" y="4993894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66"/>
                </a:moveTo>
                <a:lnTo>
                  <a:pt x="7854" y="74749"/>
                </a:lnTo>
                <a:lnTo>
                  <a:pt x="29443" y="39385"/>
                </a:lnTo>
                <a:lnTo>
                  <a:pt x="61805" y="13808"/>
                </a:lnTo>
                <a:lnTo>
                  <a:pt x="101980" y="952"/>
                </a:lnTo>
                <a:lnTo>
                  <a:pt x="7426833" y="0"/>
                </a:lnTo>
                <a:lnTo>
                  <a:pt x="7441486" y="907"/>
                </a:lnTo>
                <a:lnTo>
                  <a:pt x="7481745" y="13645"/>
                </a:lnTo>
                <a:lnTo>
                  <a:pt x="7514172" y="39128"/>
                </a:lnTo>
                <a:lnTo>
                  <a:pt x="7535834" y="74423"/>
                </a:lnTo>
                <a:lnTo>
                  <a:pt x="7543799" y="116596"/>
                </a:lnTo>
                <a:lnTo>
                  <a:pt x="7543800" y="584961"/>
                </a:lnTo>
                <a:lnTo>
                  <a:pt x="7542892" y="599604"/>
                </a:lnTo>
                <a:lnTo>
                  <a:pt x="7530155" y="639851"/>
                </a:lnTo>
                <a:lnTo>
                  <a:pt x="7504675" y="672287"/>
                </a:lnTo>
                <a:lnTo>
                  <a:pt x="7469383" y="693965"/>
                </a:lnTo>
                <a:lnTo>
                  <a:pt x="7427214" y="701941"/>
                </a:lnTo>
                <a:lnTo>
                  <a:pt x="116966" y="701941"/>
                </a:lnTo>
                <a:lnTo>
                  <a:pt x="102339" y="701033"/>
                </a:lnTo>
                <a:lnTo>
                  <a:pt x="62113" y="688284"/>
                </a:lnTo>
                <a:lnTo>
                  <a:pt x="29674" y="662789"/>
                </a:lnTo>
                <a:lnTo>
                  <a:pt x="7983" y="627493"/>
                </a:lnTo>
                <a:lnTo>
                  <a:pt x="0" y="585342"/>
                </a:lnTo>
                <a:lnTo>
                  <a:pt x="0" y="116966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4016" y="5782233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7426832" y="0"/>
                </a:moveTo>
                <a:lnTo>
                  <a:pt x="116575" y="0"/>
                </a:lnTo>
                <a:lnTo>
                  <a:pt x="74460" y="7977"/>
                </a:lnTo>
                <a:lnTo>
                  <a:pt x="39171" y="29654"/>
                </a:lnTo>
                <a:lnTo>
                  <a:pt x="13667" y="62091"/>
                </a:lnTo>
                <a:lnTo>
                  <a:pt x="908" y="102345"/>
                </a:lnTo>
                <a:lnTo>
                  <a:pt x="0" y="585391"/>
                </a:lnTo>
                <a:lnTo>
                  <a:pt x="956" y="600025"/>
                </a:lnTo>
                <a:lnTo>
                  <a:pt x="13839" y="640224"/>
                </a:lnTo>
                <a:lnTo>
                  <a:pt x="39442" y="672579"/>
                </a:lnTo>
                <a:lnTo>
                  <a:pt x="74804" y="694148"/>
                </a:lnTo>
                <a:lnTo>
                  <a:pt x="116966" y="701992"/>
                </a:lnTo>
                <a:lnTo>
                  <a:pt x="7427224" y="701991"/>
                </a:lnTo>
                <a:lnTo>
                  <a:pt x="7469390" y="694015"/>
                </a:lnTo>
                <a:lnTo>
                  <a:pt x="7504678" y="672337"/>
                </a:lnTo>
                <a:lnTo>
                  <a:pt x="7530156" y="639901"/>
                </a:lnTo>
                <a:lnTo>
                  <a:pt x="7542892" y="599647"/>
                </a:lnTo>
                <a:lnTo>
                  <a:pt x="7543798" y="116600"/>
                </a:lnTo>
                <a:lnTo>
                  <a:pt x="7542844" y="101966"/>
                </a:lnTo>
                <a:lnTo>
                  <a:pt x="7529984" y="61768"/>
                </a:lnTo>
                <a:lnTo>
                  <a:pt x="7504407" y="29413"/>
                </a:lnTo>
                <a:lnTo>
                  <a:pt x="7469045" y="7843"/>
                </a:lnTo>
                <a:lnTo>
                  <a:pt x="7426832" y="0"/>
                </a:lnTo>
                <a:close/>
              </a:path>
            </a:pathLst>
          </a:custGeom>
          <a:solidFill>
            <a:srgbClr val="D30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4016" y="5782233"/>
            <a:ext cx="7543800" cy="702310"/>
          </a:xfrm>
          <a:custGeom>
            <a:avLst/>
            <a:gdLst/>
            <a:ahLst/>
            <a:cxnLst/>
            <a:rect l="l" t="t" r="r" b="b"/>
            <a:pathLst>
              <a:path w="7543800" h="702310">
                <a:moveTo>
                  <a:pt x="0" y="116992"/>
                </a:moveTo>
                <a:lnTo>
                  <a:pt x="7852" y="74785"/>
                </a:lnTo>
                <a:lnTo>
                  <a:pt x="29437" y="39416"/>
                </a:lnTo>
                <a:lnTo>
                  <a:pt x="61793" y="13826"/>
                </a:lnTo>
                <a:lnTo>
                  <a:pt x="101962" y="955"/>
                </a:lnTo>
                <a:lnTo>
                  <a:pt x="7426833" y="0"/>
                </a:lnTo>
                <a:lnTo>
                  <a:pt x="7441484" y="907"/>
                </a:lnTo>
                <a:lnTo>
                  <a:pt x="7481739" y="13653"/>
                </a:lnTo>
                <a:lnTo>
                  <a:pt x="7514165" y="39145"/>
                </a:lnTo>
                <a:lnTo>
                  <a:pt x="7535829" y="74441"/>
                </a:lnTo>
                <a:lnTo>
                  <a:pt x="7543799" y="116600"/>
                </a:lnTo>
                <a:lnTo>
                  <a:pt x="7543800" y="585000"/>
                </a:lnTo>
                <a:lnTo>
                  <a:pt x="7542893" y="599647"/>
                </a:lnTo>
                <a:lnTo>
                  <a:pt x="7530157" y="639901"/>
                </a:lnTo>
                <a:lnTo>
                  <a:pt x="7504679" y="672337"/>
                </a:lnTo>
                <a:lnTo>
                  <a:pt x="7469390" y="694015"/>
                </a:lnTo>
                <a:lnTo>
                  <a:pt x="7427224" y="701991"/>
                </a:lnTo>
                <a:lnTo>
                  <a:pt x="116966" y="701992"/>
                </a:lnTo>
                <a:lnTo>
                  <a:pt x="102340" y="701084"/>
                </a:lnTo>
                <a:lnTo>
                  <a:pt x="62116" y="688338"/>
                </a:lnTo>
                <a:lnTo>
                  <a:pt x="29678" y="662847"/>
                </a:lnTo>
                <a:lnTo>
                  <a:pt x="7986" y="627551"/>
                </a:lnTo>
                <a:lnTo>
                  <a:pt x="0" y="585391"/>
                </a:lnTo>
                <a:lnTo>
                  <a:pt x="0" y="116992"/>
                </a:lnTo>
                <a:close/>
              </a:path>
            </a:pathLst>
          </a:custGeom>
          <a:ln w="25400">
            <a:solidFill>
              <a:srgbClr val="FFA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50414" y="1205364"/>
            <a:ext cx="6038850" cy="51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16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gh levels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Dust and Particulates Gases and o</a:t>
            </a:r>
            <a:r>
              <a:rPr sz="3000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f-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gassing fumes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Househo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 che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ica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Hobby c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emicals and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dusts</a:t>
            </a:r>
            <a:endParaRPr sz="3000">
              <a:latin typeface="Arial"/>
              <a:cs typeface="Arial"/>
            </a:endParaRPr>
          </a:p>
          <a:p>
            <a:pPr marL="12700" marR="4091304">
              <a:lnSpc>
                <a:spcPts val="6210"/>
              </a:lnSpc>
              <a:spcBef>
                <a:spcPts val="640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Fragrances Se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lutants</a:t>
            </a:r>
            <a:r>
              <a:rPr sz="3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umes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66044" y="6564659"/>
            <a:ext cx="278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C9A"/>
                </a:solidFill>
                <a:latin typeface="Arial"/>
                <a:cs typeface="Arial"/>
              </a:rPr>
              <a:t>77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556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7795">
              <a:lnSpc>
                <a:spcPts val="5235"/>
              </a:lnSpc>
            </a:pP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Home Mainten</a:t>
            </a:r>
            <a:r>
              <a:rPr sz="4400" b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0789" y="1320337"/>
            <a:ext cx="7943850" cy="446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How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nte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nce</a:t>
            </a:r>
            <a:r>
              <a:rPr sz="2800" spc="3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ctivit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rfo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d?</a:t>
            </a:r>
            <a:endParaRPr sz="2800">
              <a:latin typeface="Arial"/>
              <a:cs typeface="Arial"/>
            </a:endParaRPr>
          </a:p>
          <a:p>
            <a:pPr marL="355600" marR="1211580" indent="-342900">
              <a:lnSpc>
                <a:spcPct val="113900"/>
              </a:lnSpc>
              <a:spcBef>
                <a:spcPts val="121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Wh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kin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mainte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nce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ctivit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pe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rfo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by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7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What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kinds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cle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ng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ctiviti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are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rf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60"/>
              </a:spcBef>
              <a:buClr>
                <a:srgbClr val="034A86"/>
              </a:buClr>
              <a:buFont typeface="Arial"/>
              <a:buChar char="•"/>
              <a:tabLst>
                <a:tab pos="756920" algn="l"/>
              </a:tabLst>
            </a:pPr>
            <a:r>
              <a:rPr sz="2400" spc="-18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acu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ming</a:t>
            </a:r>
            <a:r>
              <a:rPr sz="24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(carpets, floors, b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dd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ng,</a:t>
            </a:r>
            <a:endParaRPr sz="2400">
              <a:latin typeface="Arial"/>
              <a:cs typeface="Arial"/>
            </a:endParaRPr>
          </a:p>
          <a:p>
            <a:pPr marL="722630">
              <a:lnSpc>
                <a:spcPct val="100000"/>
              </a:lnSpc>
              <a:spcBef>
                <a:spcPts val="1610"/>
              </a:spcBef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lster</a:t>
            </a:r>
            <a:r>
              <a:rPr sz="2400" spc="-18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drap</a:t>
            </a:r>
            <a:r>
              <a:rPr sz="24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s?)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95"/>
              </a:spcBef>
              <a:buClr>
                <a:srgbClr val="034A86"/>
              </a:buClr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ee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3329"/>
              </a:lnSpc>
              <a:spcBef>
                <a:spcPts val="1614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How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fr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qu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does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ning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pla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e?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211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225615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9444" y="5052567"/>
            <a:ext cx="1581785" cy="166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5"/>
              </a:lnSpc>
            </a:pP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9589" y="1177766"/>
            <a:ext cx="540321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Site</a:t>
            </a:r>
            <a:r>
              <a:rPr sz="3200" b="1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&amp; Buildi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b="1" spc="-1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1693798"/>
            <a:ext cx="3810000" cy="2192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7200" y="1581150"/>
            <a:ext cx="2362200" cy="177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0425" y="1828800"/>
            <a:ext cx="3127375" cy="2346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4850" y="4579842"/>
            <a:ext cx="2617470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ch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ni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al</a:t>
            </a:r>
            <a:r>
              <a:rPr sz="3200" b="1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&amp; Appli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nce As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48041" y="4038600"/>
            <a:ext cx="2034158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8300" y="5029200"/>
            <a:ext cx="12573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5052567"/>
            <a:ext cx="1565275" cy="1653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8250" y="4114800"/>
            <a:ext cx="1885950" cy="2514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3470">
              <a:lnSpc>
                <a:spcPts val="5235"/>
              </a:lnSpc>
            </a:pPr>
            <a:r>
              <a:rPr sz="4400" b="1" spc="-5" dirty="0">
                <a:solidFill>
                  <a:srgbClr val="034A86"/>
                </a:solidFill>
                <a:latin typeface="Arial"/>
                <a:cs typeface="Arial"/>
              </a:rPr>
              <a:t>Assessin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4400" b="1" spc="-5" dirty="0">
                <a:solidFill>
                  <a:srgbClr val="034A86"/>
                </a:solidFill>
                <a:latin typeface="Arial"/>
                <a:cs typeface="Arial"/>
              </a:rPr>
              <a:t> Family’</a:t>
            </a:r>
            <a:r>
              <a:rPr sz="44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4400" b="1" spc="-5" dirty="0">
                <a:solidFill>
                  <a:srgbClr val="034A86"/>
                </a:solidFill>
                <a:latin typeface="Arial"/>
                <a:cs typeface="Arial"/>
              </a:rPr>
              <a:t> Home</a:t>
            </a:r>
            <a:endParaRPr sz="4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324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6439" y="228600"/>
            <a:ext cx="286296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400" y="3200398"/>
            <a:ext cx="2686050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9985" y="2988564"/>
            <a:ext cx="3591814" cy="3793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48150" y="838200"/>
            <a:ext cx="3371850" cy="449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20361" y="5534269"/>
            <a:ext cx="2570480" cy="119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>
              <a:lnSpc>
                <a:spcPct val="100000"/>
              </a:lnSpc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Prior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tize</a:t>
            </a:r>
            <a:endParaRPr sz="3600">
              <a:latin typeface="Arial"/>
              <a:cs typeface="Arial"/>
            </a:endParaRPr>
          </a:p>
          <a:p>
            <a:pPr marL="319405">
              <a:lnSpc>
                <a:spcPct val="100000"/>
              </a:lnSpc>
              <a:tabLst>
                <a:tab pos="1132205" algn="l"/>
              </a:tabLst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the	Risks: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9985" y="2988564"/>
            <a:ext cx="3592195" cy="379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394" y="427599"/>
            <a:ext cx="2514600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Ide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tify the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Risk: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Jus</a:t>
            </a:r>
            <a:r>
              <a:rPr sz="3600" b="1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ify</a:t>
            </a:r>
            <a:r>
              <a:rPr sz="3600" b="1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3600" b="1" spc="-1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9100" algn="l"/>
                <a:tab pos="927100" algn="l"/>
                <a:tab pos="1308735" algn="l"/>
              </a:tabLst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it	is	a	Risk: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330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6917" y="229232"/>
            <a:ext cx="377507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Ro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4000" b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by</a:t>
            </a:r>
            <a:r>
              <a:rPr sz="40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Room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 Asse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sment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228600"/>
            <a:ext cx="4887595" cy="632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0301" y="223837"/>
            <a:ext cx="4897120" cy="6334125"/>
          </a:xfrm>
          <a:custGeom>
            <a:avLst/>
            <a:gdLst/>
            <a:ahLst/>
            <a:cxnLst/>
            <a:rect l="l" t="t" r="r" b="b"/>
            <a:pathLst>
              <a:path w="4897120" h="6334125">
                <a:moveTo>
                  <a:pt x="0" y="6334125"/>
                </a:moveTo>
                <a:lnTo>
                  <a:pt x="4897120" y="6334125"/>
                </a:lnTo>
                <a:lnTo>
                  <a:pt x="4897120" y="0"/>
                </a:lnTo>
                <a:lnTo>
                  <a:pt x="0" y="0"/>
                </a:lnTo>
                <a:lnTo>
                  <a:pt x="0" y="6334125"/>
                </a:lnTo>
                <a:close/>
              </a:path>
            </a:pathLst>
          </a:custGeom>
          <a:ln w="9525">
            <a:solidFill>
              <a:srgbClr val="33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1729" y="1851000"/>
            <a:ext cx="4110990" cy="391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Do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ns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Qu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li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ive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3200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essmen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570865" indent="-287020">
              <a:lnSpc>
                <a:spcPct val="100000"/>
              </a:lnSpc>
              <a:spcBef>
                <a:spcPts val="690"/>
              </a:spcBef>
              <a:buClr>
                <a:srgbClr val="034A86"/>
              </a:buClr>
              <a:buFont typeface="Arial"/>
              <a:buChar char="•"/>
              <a:tabLst>
                <a:tab pos="57086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Air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Flo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Cir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570865" indent="-287020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57086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Alle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ens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Du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st</a:t>
            </a:r>
            <a:endParaRPr sz="2800">
              <a:latin typeface="Arial"/>
              <a:cs typeface="Arial"/>
            </a:endParaRPr>
          </a:p>
          <a:p>
            <a:pPr marL="570865" indent="-287020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57086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Moi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tu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ont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ol</a:t>
            </a:r>
            <a:endParaRPr sz="2800">
              <a:latin typeface="Arial"/>
              <a:cs typeface="Arial"/>
            </a:endParaRPr>
          </a:p>
          <a:p>
            <a:pPr marL="570865" indent="-287020">
              <a:lnSpc>
                <a:spcPct val="100000"/>
              </a:lnSpc>
              <a:spcBef>
                <a:spcPts val="675"/>
              </a:spcBef>
              <a:buClr>
                <a:srgbClr val="034A86"/>
              </a:buClr>
              <a:buFont typeface="Arial"/>
              <a:buChar char="•"/>
              <a:tabLst>
                <a:tab pos="57086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Chemic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Expo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ure</a:t>
            </a:r>
            <a:endParaRPr sz="2800">
              <a:latin typeface="Arial"/>
              <a:cs typeface="Arial"/>
            </a:endParaRPr>
          </a:p>
          <a:p>
            <a:pPr marL="570865" marR="863600" indent="-287020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Arial"/>
              <a:buChar char="•"/>
              <a:tabLst>
                <a:tab pos="570865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Safety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j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y Pre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621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6069" y="2097253"/>
            <a:ext cx="2599055" cy="96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He</a:t>
            </a:r>
            <a:r>
              <a:rPr sz="3200" u="heavy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lt</a:t>
            </a:r>
            <a:r>
              <a:rPr sz="3200" u="heavy" spc="-1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3200" u="heavy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Ho</a:t>
            </a:r>
            <a:r>
              <a:rPr sz="3200" u="heavy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Ke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p 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8514" y="3033522"/>
            <a:ext cx="1399540" cy="0"/>
          </a:xfrm>
          <a:custGeom>
            <a:avLst/>
            <a:gdLst/>
            <a:ahLst/>
            <a:cxnLst/>
            <a:rect l="l" t="t" r="r" b="b"/>
            <a:pathLst>
              <a:path w="1399539">
                <a:moveTo>
                  <a:pt x="0" y="0"/>
                </a:moveTo>
                <a:lnTo>
                  <a:pt x="1399032" y="0"/>
                </a:lnTo>
              </a:path>
            </a:pathLst>
          </a:custGeom>
          <a:ln w="31749">
            <a:solidFill>
              <a:srgbClr val="034A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3269" y="3157519"/>
            <a:ext cx="2893060" cy="319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10005">
              <a:lnSpc>
                <a:spcPct val="110000"/>
              </a:lnSpc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Dry Clean Safe </a:t>
            </a:r>
            <a:r>
              <a:rPr sz="2800" spc="-18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Pes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Free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Con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ami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Free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8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el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-Main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ain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2520" y="693903"/>
            <a:ext cx="842899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He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lthy</a:t>
            </a:r>
            <a:r>
              <a:rPr sz="3200" b="1" spc="-4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Ke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it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Prin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ip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si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il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r to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CMH Home</a:t>
            </a:r>
            <a:r>
              <a:rPr sz="3200" b="1" spc="-1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Doma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7140" y="2087467"/>
            <a:ext cx="4066540" cy="400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CMH</a:t>
            </a:r>
            <a:r>
              <a:rPr sz="3200" u="heavy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119600"/>
              </a:lnSpc>
              <a:spcBef>
                <a:spcPts val="15"/>
              </a:spcBef>
            </a:pP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Asses</a:t>
            </a:r>
            <a:r>
              <a:rPr sz="3200" u="heavy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u="heavy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r>
              <a:rPr sz="3200" u="heavy" spc="-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Do</a:t>
            </a:r>
            <a:r>
              <a:rPr sz="3200" u="heavy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u="heavy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u="heavy" dirty="0">
                <a:solidFill>
                  <a:srgbClr val="034A86"/>
                </a:solidFill>
                <a:latin typeface="Arial"/>
                <a:cs typeface="Arial"/>
              </a:rPr>
              <a:t>ns: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Air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Flo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Cir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on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Alle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ens</a:t>
            </a:r>
            <a:r>
              <a:rPr sz="28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Du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st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Moi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tu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ont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ol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 Chem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ca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Exp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osure Safety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Inj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ury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Pre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79850" y="3121405"/>
            <a:ext cx="2664459" cy="2094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9850" y="3121405"/>
            <a:ext cx="2664460" cy="2094230"/>
          </a:xfrm>
          <a:custGeom>
            <a:avLst/>
            <a:gdLst/>
            <a:ahLst/>
            <a:cxnLst/>
            <a:rect l="l" t="t" r="r" b="b"/>
            <a:pathLst>
              <a:path w="2664459" h="2094229">
                <a:moveTo>
                  <a:pt x="0" y="1157605"/>
                </a:moveTo>
                <a:lnTo>
                  <a:pt x="936625" y="51562"/>
                </a:lnTo>
                <a:lnTo>
                  <a:pt x="978915" y="562229"/>
                </a:lnTo>
                <a:lnTo>
                  <a:pt x="1600835" y="510667"/>
                </a:lnTo>
                <a:lnTo>
                  <a:pt x="1558416" y="0"/>
                </a:lnTo>
                <a:lnTo>
                  <a:pt x="2664459" y="936752"/>
                </a:lnTo>
                <a:lnTo>
                  <a:pt x="1727835" y="2042668"/>
                </a:lnTo>
                <a:lnTo>
                  <a:pt x="1685416" y="1532001"/>
                </a:lnTo>
                <a:lnTo>
                  <a:pt x="1063625" y="1583563"/>
                </a:lnTo>
                <a:lnTo>
                  <a:pt x="1105915" y="2094230"/>
                </a:lnTo>
                <a:lnTo>
                  <a:pt x="0" y="1157605"/>
                </a:lnTo>
              </a:path>
            </a:pathLst>
          </a:custGeom>
          <a:ln w="12700">
            <a:solidFill>
              <a:srgbClr val="2E2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1103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332" y="1040282"/>
            <a:ext cx="8133715" cy="568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3475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9332" y="1040282"/>
            <a:ext cx="8133715" cy="5684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63495" y="125197"/>
            <a:ext cx="698119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En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iron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tal</a:t>
            </a:r>
            <a:r>
              <a:rPr sz="3200" b="1" spc="-16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b="1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  <a:p>
            <a:pPr marL="113030"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Inter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enti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nag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7019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207" y="1410423"/>
            <a:ext cx="8643366" cy="4692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Env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ronm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ntal</a:t>
            </a:r>
            <a:r>
              <a:rPr sz="3200" b="1" spc="-16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r>
              <a:rPr sz="3200" b="1" spc="-3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  <a:p>
            <a:pPr marL="106680"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Int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rv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ntion</a:t>
            </a:r>
            <a:r>
              <a:rPr sz="3200" b="1" spc="-5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5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70152" y="1583527"/>
            <a:ext cx="215963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40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40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Staff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307715" y="2324100"/>
            <a:ext cx="5295646" cy="3508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887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207" y="1446796"/>
            <a:ext cx="8695309" cy="5103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526" y="6459680"/>
            <a:ext cx="56997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© 2015</a:t>
            </a:r>
            <a:r>
              <a:rPr sz="1200" i="1" spc="-2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The</a:t>
            </a:r>
            <a:r>
              <a:rPr sz="1200" i="1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Ce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t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1200" i="1" spc="-3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f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r E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vi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on</a:t>
            </a:r>
            <a:r>
              <a:rPr sz="1200" i="1" spc="-20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ent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1200" i="1" spc="-1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He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lt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h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,</a:t>
            </a:r>
            <a:r>
              <a:rPr sz="1200" i="1" spc="-3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Children</a:t>
            </a:r>
            <a:r>
              <a:rPr sz="1200" i="1" spc="-55" dirty="0">
                <a:solidFill>
                  <a:srgbClr val="002C9A"/>
                </a:solidFill>
                <a:latin typeface="Arial"/>
                <a:cs typeface="Arial"/>
              </a:rPr>
              <a:t>’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ercy </a:t>
            </a:r>
            <a:r>
              <a:rPr sz="1200" i="1" spc="-5" dirty="0">
                <a:solidFill>
                  <a:srgbClr val="002C9A"/>
                </a:solidFill>
                <a:latin typeface="Arial"/>
                <a:cs typeface="Arial"/>
              </a:rPr>
              <a:t>H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ospitals</a:t>
            </a:r>
            <a:r>
              <a:rPr sz="1200" i="1" spc="-2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and</a:t>
            </a:r>
            <a:r>
              <a:rPr sz="1200" i="1" spc="-2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C</a:t>
            </a:r>
            <a:r>
              <a:rPr sz="1200" i="1" spc="-5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inics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3133" y="6642559"/>
            <a:ext cx="39598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Present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ti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1200" i="1" spc="-4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at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als can</a:t>
            </a:r>
            <a:r>
              <a:rPr sz="1200" i="1" spc="-2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not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be</a:t>
            </a:r>
            <a:r>
              <a:rPr sz="1200" i="1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used</a:t>
            </a:r>
            <a:r>
              <a:rPr sz="1200" i="1" spc="-3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spc="5" dirty="0">
                <a:solidFill>
                  <a:srgbClr val="002C9A"/>
                </a:solidFill>
                <a:latin typeface="Arial"/>
                <a:cs typeface="Arial"/>
              </a:rPr>
              <a:t>w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ithout</a:t>
            </a:r>
            <a:r>
              <a:rPr sz="1200" i="1" spc="-3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per</a:t>
            </a:r>
            <a:r>
              <a:rPr sz="1200" i="1" spc="-20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iss</a:t>
            </a:r>
            <a:r>
              <a:rPr sz="1200" i="1" spc="-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1200" i="1" dirty="0">
                <a:solidFill>
                  <a:srgbClr val="002C9A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En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iron</a:t>
            </a:r>
            <a:r>
              <a:rPr sz="3200" b="1" spc="-2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tal</a:t>
            </a:r>
            <a:r>
              <a:rPr sz="3200" b="1" spc="-16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b="1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  <a:p>
            <a:pPr marL="106045"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Inter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enti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nag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798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8705" y="1787500"/>
            <a:ext cx="3692525" cy="4925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Be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icial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f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r:</a:t>
            </a:r>
            <a:endParaRPr sz="3200">
              <a:latin typeface="Arial"/>
              <a:cs typeface="Arial"/>
            </a:endParaRPr>
          </a:p>
          <a:p>
            <a:pPr marL="812800" marR="220345" indent="-342900">
              <a:lnSpc>
                <a:spcPct val="100000"/>
              </a:lnSpc>
              <a:spcBef>
                <a:spcPts val="685"/>
              </a:spcBef>
              <a:buClr>
                <a:srgbClr val="034A86"/>
              </a:buClr>
              <a:buFont typeface="Wingdings"/>
              <a:buChar char=""/>
              <a:tabLst>
                <a:tab pos="81343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oca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env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ent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al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contaminants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 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 marL="812800" marR="556895" indent="-342900">
              <a:lnSpc>
                <a:spcPct val="100000"/>
              </a:lnSpc>
              <a:spcBef>
                <a:spcPts val="670"/>
              </a:spcBef>
              <a:buClr>
                <a:srgbClr val="034A86"/>
              </a:buClr>
              <a:buFont typeface="Wingdings"/>
              <a:buChar char=""/>
              <a:tabLst>
                <a:tab pos="81343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Und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ers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ng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 exposure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athways</a:t>
            </a:r>
            <a:endParaRPr sz="2800">
              <a:latin typeface="Arial"/>
              <a:cs typeface="Arial"/>
            </a:endParaRPr>
          </a:p>
          <a:p>
            <a:pPr marL="812800" marR="638175" indent="-342900">
              <a:lnSpc>
                <a:spcPct val="100000"/>
              </a:lnSpc>
              <a:spcBef>
                <a:spcPts val="675"/>
              </a:spcBef>
              <a:buClr>
                <a:srgbClr val="034A86"/>
              </a:buClr>
              <a:buFont typeface="Wingdings"/>
              <a:buChar char=""/>
              <a:tabLst>
                <a:tab pos="813435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Rem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mb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rin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g Home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ayout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ts val="955"/>
              </a:lnSpc>
              <a:spcBef>
                <a:spcPts val="2310"/>
              </a:spcBef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6141" y="117475"/>
            <a:ext cx="4893310" cy="666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1517" y="204474"/>
            <a:ext cx="250698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Flo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Plan</a:t>
            </a:r>
            <a:endParaRPr sz="4000">
              <a:latin typeface="Arial"/>
              <a:cs typeface="Arial"/>
            </a:endParaRPr>
          </a:p>
          <a:p>
            <a:pPr marL="2540" algn="ctr">
              <a:lnSpc>
                <a:spcPts val="4760"/>
              </a:lnSpc>
            </a:pP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Drawing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117475"/>
            <a:ext cx="4876800" cy="6664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7773" y="112712"/>
            <a:ext cx="4886325" cy="6673850"/>
          </a:xfrm>
          <a:custGeom>
            <a:avLst/>
            <a:gdLst/>
            <a:ahLst/>
            <a:cxnLst/>
            <a:rect l="l" t="t" r="r" b="b"/>
            <a:pathLst>
              <a:path w="4886325" h="6673850">
                <a:moveTo>
                  <a:pt x="0" y="6673850"/>
                </a:moveTo>
                <a:lnTo>
                  <a:pt x="4886325" y="6673850"/>
                </a:lnTo>
                <a:lnTo>
                  <a:pt x="4886325" y="0"/>
                </a:lnTo>
                <a:lnTo>
                  <a:pt x="0" y="0"/>
                </a:lnTo>
                <a:lnTo>
                  <a:pt x="0" y="6673850"/>
                </a:lnTo>
                <a:close/>
              </a:path>
            </a:pathLst>
          </a:custGeom>
          <a:ln w="9525">
            <a:solidFill>
              <a:srgbClr val="33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355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121221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9250" y="533398"/>
            <a:ext cx="4972685" cy="624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3832" y="207390"/>
            <a:ext cx="5076317" cy="64220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9132" y="202628"/>
            <a:ext cx="5086350" cy="6431915"/>
          </a:xfrm>
          <a:custGeom>
            <a:avLst/>
            <a:gdLst/>
            <a:ahLst/>
            <a:cxnLst/>
            <a:rect l="l" t="t" r="r" b="b"/>
            <a:pathLst>
              <a:path w="5086350" h="6431915">
                <a:moveTo>
                  <a:pt x="0" y="6431534"/>
                </a:moveTo>
                <a:lnTo>
                  <a:pt x="5085842" y="6431534"/>
                </a:lnTo>
                <a:lnTo>
                  <a:pt x="5085842" y="0"/>
                </a:lnTo>
                <a:lnTo>
                  <a:pt x="0" y="0"/>
                </a:lnTo>
                <a:lnTo>
                  <a:pt x="0" y="6431534"/>
                </a:lnTo>
                <a:close/>
              </a:path>
            </a:pathLst>
          </a:custGeom>
          <a:ln w="9525">
            <a:solidFill>
              <a:srgbClr val="33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5150" y="533398"/>
            <a:ext cx="4946650" cy="624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40323" y="528636"/>
            <a:ext cx="4956175" cy="6257925"/>
          </a:xfrm>
          <a:custGeom>
            <a:avLst/>
            <a:gdLst/>
            <a:ahLst/>
            <a:cxnLst/>
            <a:rect l="l" t="t" r="r" b="b"/>
            <a:pathLst>
              <a:path w="4956175" h="6257925">
                <a:moveTo>
                  <a:pt x="0" y="6257925"/>
                </a:moveTo>
                <a:lnTo>
                  <a:pt x="4956175" y="6257925"/>
                </a:lnTo>
                <a:lnTo>
                  <a:pt x="4956175" y="0"/>
                </a:lnTo>
                <a:lnTo>
                  <a:pt x="0" y="0"/>
                </a:lnTo>
                <a:lnTo>
                  <a:pt x="0" y="6257925"/>
                </a:lnTo>
                <a:close/>
              </a:path>
            </a:pathLst>
          </a:custGeom>
          <a:ln w="9525">
            <a:solidFill>
              <a:srgbClr val="33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485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0794" y="2640679"/>
            <a:ext cx="6473825" cy="274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3650"/>
              </a:lnSpc>
              <a:buClr>
                <a:srgbClr val="002C9A"/>
              </a:buClr>
              <a:buFont typeface="Arial"/>
              <a:buChar char="–"/>
              <a:tabLst>
                <a:tab pos="299720" algn="l"/>
              </a:tabLst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Und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rstan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ing</a:t>
            </a:r>
            <a:r>
              <a:rPr sz="3200" spc="-4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Bu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ld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299085">
              <a:lnSpc>
                <a:spcPts val="3650"/>
              </a:lnSpc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Syste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02C9A"/>
              </a:buClr>
              <a:buFont typeface="Arial"/>
              <a:buChar char="–"/>
              <a:tabLst>
                <a:tab pos="299720" algn="l"/>
              </a:tabLst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An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lysis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Exposure</a:t>
            </a:r>
            <a:r>
              <a:rPr sz="3200" spc="-5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Pat</a:t>
            </a:r>
            <a:r>
              <a:rPr sz="3200" spc="-20" dirty="0">
                <a:solidFill>
                  <a:srgbClr val="002C9A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ways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002C9A"/>
              </a:buClr>
              <a:buFont typeface="Arial"/>
              <a:buChar char="–"/>
            </a:pPr>
            <a:endParaRPr sz="3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002C9A"/>
              </a:buClr>
              <a:buFont typeface="Arial"/>
              <a:buChar char="–"/>
              <a:tabLst>
                <a:tab pos="299720" algn="l"/>
              </a:tabLst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Evalu</a:t>
            </a:r>
            <a:r>
              <a:rPr sz="3200" spc="-2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n 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f E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viron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tal</a:t>
            </a:r>
            <a:r>
              <a:rPr sz="3200" spc="-3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Ris</a:t>
            </a:r>
            <a:r>
              <a:rPr sz="3200" spc="5" dirty="0">
                <a:solidFill>
                  <a:srgbClr val="002C9A"/>
                </a:solidFill>
                <a:latin typeface="Arial"/>
                <a:cs typeface="Arial"/>
              </a:rPr>
              <a:t>k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6994" y="740661"/>
            <a:ext cx="5361940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Environmental</a:t>
            </a:r>
            <a:r>
              <a:rPr sz="4000" b="1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Data</a:t>
            </a:r>
            <a:r>
              <a:rPr sz="40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is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 Used</a:t>
            </a:r>
            <a:r>
              <a:rPr sz="40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to</a:t>
            </a:r>
            <a:r>
              <a:rPr sz="4000" b="1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Support: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800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3101" y="420374"/>
            <a:ext cx="676402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Ba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ic</a:t>
            </a:r>
            <a:r>
              <a:rPr sz="4000" b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Ind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or</a:t>
            </a:r>
            <a:r>
              <a:rPr sz="40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Enviro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tal</a:t>
            </a:r>
            <a:endParaRPr sz="4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Meas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rement</a:t>
            </a:r>
            <a:r>
              <a:rPr sz="4000" b="1" spc="5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3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ools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0322" y="2235295"/>
            <a:ext cx="3573145" cy="306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3025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Air F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ow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icat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 vap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Com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usti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ctor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Carb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xide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594" y="2232247"/>
            <a:ext cx="3278504" cy="267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Stro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fl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shli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ht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Cam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isture</a:t>
            </a:r>
            <a:r>
              <a:rPr sz="32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ter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Digi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al th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hygr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6689" y="5167477"/>
            <a:ext cx="1713738" cy="1195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6275" y="4926838"/>
            <a:ext cx="1891919" cy="1655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266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424" rIns="0" bIns="0" rtlCol="0">
            <a:spAutoFit/>
          </a:bodyPr>
          <a:lstStyle/>
          <a:p>
            <a:pPr marL="1793875">
              <a:lnSpc>
                <a:spcPct val="100000"/>
              </a:lnSpc>
            </a:pP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va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ced</a:t>
            </a:r>
            <a:r>
              <a:rPr sz="4000" b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-site</a:t>
            </a:r>
            <a:r>
              <a:rPr sz="4000" b="1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surem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nts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8279" y="1219422"/>
            <a:ext cx="4462780" cy="335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C9A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Ad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iti</a:t>
            </a:r>
            <a:r>
              <a:rPr sz="3200" spc="-2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l gases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lr>
                <a:srgbClr val="002C9A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Car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on</a:t>
            </a:r>
            <a:r>
              <a:rPr sz="2800" spc="1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Dio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xi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1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(C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775" spc="15" baseline="-21021" dirty="0">
                <a:solidFill>
                  <a:srgbClr val="002C9A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002C9A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T</a:t>
            </a:r>
            <a:r>
              <a:rPr sz="2800" spc="-35" dirty="0">
                <a:solidFill>
                  <a:srgbClr val="002C9A"/>
                </a:solidFill>
                <a:latin typeface="Arial"/>
                <a:cs typeface="Arial"/>
              </a:rPr>
              <a:t>V</a:t>
            </a:r>
            <a:r>
              <a:rPr sz="2800" spc="-2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35" dirty="0">
                <a:solidFill>
                  <a:srgbClr val="002C9A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002C9A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z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2C9A"/>
                </a:solidFill>
                <a:latin typeface="Arial"/>
                <a:cs typeface="Arial"/>
              </a:rPr>
              <a:t>(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775" spc="15" baseline="-21021" dirty="0">
                <a:solidFill>
                  <a:srgbClr val="002C9A"/>
                </a:solidFill>
                <a:latin typeface="Arial"/>
                <a:cs typeface="Arial"/>
              </a:rPr>
              <a:t>3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002C9A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Form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d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hyd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2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(HCH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002C9A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Nitro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gen</a:t>
            </a:r>
            <a:r>
              <a:rPr sz="2800" spc="1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Diox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de</a:t>
            </a:r>
            <a:r>
              <a:rPr sz="2800" spc="1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(NO</a:t>
            </a:r>
            <a:r>
              <a:rPr sz="2775" spc="15" baseline="-21021" dirty="0">
                <a:solidFill>
                  <a:srgbClr val="002C9A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Clr>
                <a:srgbClr val="002C9A"/>
              </a:buClr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Hy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d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Sulf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de</a:t>
            </a:r>
            <a:r>
              <a:rPr sz="28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H</a:t>
            </a:r>
            <a:r>
              <a:rPr sz="2775" spc="15" baseline="-21021" dirty="0">
                <a:solidFill>
                  <a:srgbClr val="002C9A"/>
                </a:solidFill>
                <a:latin typeface="Arial"/>
                <a:cs typeface="Arial"/>
              </a:rPr>
              <a:t>2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9766" y="1256640"/>
            <a:ext cx="364426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2C9A"/>
              </a:buClr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Air </a:t>
            </a:r>
            <a:r>
              <a:rPr sz="3200" spc="-195" dirty="0">
                <a:solidFill>
                  <a:srgbClr val="002C9A"/>
                </a:solidFill>
                <a:latin typeface="Arial"/>
                <a:cs typeface="Arial"/>
              </a:rPr>
              <a:t>V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ocity </a:t>
            </a:r>
            <a:r>
              <a:rPr sz="3200" spc="-20" dirty="0">
                <a:solidFill>
                  <a:srgbClr val="002C9A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02C9A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6966" y="1823130"/>
            <a:ext cx="2439670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2C9A"/>
              </a:buClr>
              <a:buFont typeface="Arial"/>
              <a:buChar char="•"/>
              <a:tabLst>
                <a:tab pos="470534" algn="l"/>
              </a:tabLst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Flow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2C9A"/>
              </a:buClr>
              <a:buFont typeface="Arial"/>
              <a:buChar char="•"/>
              <a:tabLst>
                <a:tab pos="470534" algn="l"/>
              </a:tabLst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Air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Cha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9766" y="2866485"/>
            <a:ext cx="27209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2C9A"/>
              </a:buClr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Air Pr</a:t>
            </a:r>
            <a:r>
              <a:rPr sz="3200" spc="-15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002C9A"/>
                </a:solidFill>
                <a:latin typeface="Arial"/>
                <a:cs typeface="Arial"/>
              </a:rPr>
              <a:t>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4419" y="3432728"/>
            <a:ext cx="249110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Clr>
                <a:srgbClr val="002C9A"/>
              </a:buClr>
              <a:buFont typeface="Arial"/>
              <a:buChar char="•"/>
              <a:tabLst>
                <a:tab pos="469900" algn="l"/>
              </a:tabLst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dic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ate</a:t>
            </a:r>
            <a:r>
              <a:rPr sz="280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(+</a:t>
            </a:r>
            <a:r>
              <a:rPr sz="2800" spc="0" dirty="0">
                <a:solidFill>
                  <a:srgbClr val="002C9A"/>
                </a:solidFill>
                <a:latin typeface="Arial"/>
                <a:cs typeface="Arial"/>
              </a:rPr>
              <a:t>/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) pressure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9405" y="4745781"/>
            <a:ext cx="38233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ase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Pa</a:t>
            </a:r>
            <a:r>
              <a:rPr sz="2800" dirty="0">
                <a:solidFill>
                  <a:srgbClr val="002C9A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tic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le</a:t>
            </a:r>
            <a:r>
              <a:rPr sz="280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Co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unt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g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9405" y="5206420"/>
            <a:ext cx="4820920" cy="109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indent="-286385">
              <a:lnSpc>
                <a:spcPct val="100000"/>
              </a:lnSpc>
              <a:buClr>
                <a:srgbClr val="002C9A"/>
              </a:buClr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rticle</a:t>
            </a:r>
            <a:r>
              <a:rPr sz="18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t</a:t>
            </a:r>
            <a:r>
              <a:rPr sz="1800" spc="-40" dirty="0">
                <a:solidFill>
                  <a:srgbClr val="002C9A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0.5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um</a:t>
            </a:r>
            <a:r>
              <a:rPr sz="18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- 10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Ultr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afi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rt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2C9A"/>
                </a:solidFill>
                <a:latin typeface="Arial"/>
                <a:cs typeface="Arial"/>
              </a:rPr>
              <a:t>C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02C9A"/>
                </a:solidFill>
                <a:latin typeface="Arial"/>
                <a:cs typeface="Arial"/>
              </a:rPr>
              <a:t>ti</a:t>
            </a:r>
            <a:r>
              <a:rPr sz="2800" spc="-15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02C9A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459"/>
              </a:spcBef>
              <a:buClr>
                <a:srgbClr val="002C9A"/>
              </a:buClr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rticle</a:t>
            </a:r>
            <a:r>
              <a:rPr sz="1800" spc="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0.3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um </a:t>
            </a:r>
            <a:r>
              <a:rPr sz="1800" spc="-5" dirty="0">
                <a:solidFill>
                  <a:srgbClr val="002C9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- 0.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1 </a:t>
            </a:r>
            <a:r>
              <a:rPr sz="1800" spc="-10" dirty="0">
                <a:solidFill>
                  <a:srgbClr val="002C9A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2C9A"/>
                </a:solidFill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92275" y="4618011"/>
            <a:ext cx="1183398" cy="2080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68511" y="4665294"/>
            <a:ext cx="1455674" cy="1940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505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32064" y="4438306"/>
            <a:ext cx="2348737" cy="1950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6054" y="2294985"/>
            <a:ext cx="5812790" cy="443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Sever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th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com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ly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used</a:t>
            </a:r>
            <a:endParaRPr sz="3200">
              <a:latin typeface="Arial"/>
              <a:cs typeface="Arial"/>
            </a:endParaRPr>
          </a:p>
          <a:p>
            <a:pPr marL="355600" marR="1296035" indent="-342900">
              <a:lnSpc>
                <a:spcPct val="100000"/>
              </a:lnSpc>
              <a:spcBef>
                <a:spcPts val="77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The</a:t>
            </a:r>
            <a:r>
              <a:rPr sz="3200" spc="-3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al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all sam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g 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 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 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rovide 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st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rese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 of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the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viron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tal con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on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y of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sam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 marL="2476500">
              <a:lnSpc>
                <a:spcPct val="100000"/>
              </a:lnSpc>
              <a:spcBef>
                <a:spcPts val="2840"/>
              </a:spcBef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8979" y="446021"/>
            <a:ext cx="420052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Air</a:t>
            </a:r>
            <a:r>
              <a:rPr sz="40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Sampling</a:t>
            </a:r>
            <a:r>
              <a:rPr sz="4000" b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alysis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5290" y="2830067"/>
            <a:ext cx="2174874" cy="1460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6601" y="4251147"/>
            <a:ext cx="1917700" cy="2349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8902" y="217297"/>
            <a:ext cx="2473198" cy="185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9179" y="1329182"/>
            <a:ext cx="2416555" cy="1812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35467" y="2185670"/>
            <a:ext cx="2005202" cy="2025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9638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0364" y="1066825"/>
            <a:ext cx="4400550" cy="565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257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a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7344" y="6597663"/>
            <a:ext cx="13906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d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3199" y="1066825"/>
            <a:ext cx="4340860" cy="565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92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0364" y="1066825"/>
            <a:ext cx="4369308" cy="5658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5666" y="1062062"/>
            <a:ext cx="4378960" cy="5668010"/>
          </a:xfrm>
          <a:custGeom>
            <a:avLst/>
            <a:gdLst/>
            <a:ahLst/>
            <a:cxnLst/>
            <a:rect l="l" t="t" r="r" b="b"/>
            <a:pathLst>
              <a:path w="4378960" h="5668009">
                <a:moveTo>
                  <a:pt x="0" y="5667883"/>
                </a:moveTo>
                <a:lnTo>
                  <a:pt x="4378833" y="5667883"/>
                </a:lnTo>
                <a:lnTo>
                  <a:pt x="4378833" y="0"/>
                </a:lnTo>
                <a:lnTo>
                  <a:pt x="0" y="0"/>
                </a:lnTo>
                <a:lnTo>
                  <a:pt x="0" y="5667883"/>
                </a:lnTo>
                <a:close/>
              </a:path>
            </a:pathLst>
          </a:custGeom>
          <a:ln w="9525">
            <a:solidFill>
              <a:srgbClr val="33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6589" y="1066825"/>
            <a:ext cx="4297426" cy="56583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1763" y="1062062"/>
            <a:ext cx="4307205" cy="5668010"/>
          </a:xfrm>
          <a:custGeom>
            <a:avLst/>
            <a:gdLst/>
            <a:ahLst/>
            <a:cxnLst/>
            <a:rect l="l" t="t" r="r" b="b"/>
            <a:pathLst>
              <a:path w="4307205" h="5668009">
                <a:moveTo>
                  <a:pt x="0" y="5667883"/>
                </a:moveTo>
                <a:lnTo>
                  <a:pt x="4306950" y="5667883"/>
                </a:lnTo>
                <a:lnTo>
                  <a:pt x="4306950" y="0"/>
                </a:lnTo>
                <a:lnTo>
                  <a:pt x="0" y="0"/>
                </a:lnTo>
                <a:lnTo>
                  <a:pt x="0" y="5667883"/>
                </a:lnTo>
                <a:close/>
              </a:path>
            </a:pathLst>
          </a:custGeom>
          <a:ln w="9525">
            <a:solidFill>
              <a:srgbClr val="33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2053" y="123920"/>
            <a:ext cx="564388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Sum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arize Qu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ntitati</a:t>
            </a:r>
            <a:r>
              <a:rPr sz="3200" b="1" spc="-3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so</a:t>
            </a:r>
            <a:r>
              <a:rPr sz="3200" b="1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it</a:t>
            </a:r>
            <a:r>
              <a:rPr sz="3200" b="1" spc="-125" dirty="0">
                <a:solidFill>
                  <a:srgbClr val="034A86"/>
                </a:solidFill>
                <a:latin typeface="Arial"/>
                <a:cs typeface="Arial"/>
              </a:rPr>
              <a:t>’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ingf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9729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93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740" rIns="0" bIns="0" rtlCol="0">
            <a:spAutoFit/>
          </a:bodyPr>
          <a:lstStyle/>
          <a:p>
            <a:pPr marL="1737360">
              <a:lnSpc>
                <a:spcPct val="100000"/>
              </a:lnSpc>
            </a:pPr>
            <a:r>
              <a:rPr sz="3200" b="1" dirty="0">
                <a:solidFill>
                  <a:srgbClr val="034A86"/>
                </a:solidFill>
                <a:latin typeface="Arial Black"/>
                <a:cs typeface="Arial Black"/>
              </a:rPr>
              <a:t>D</a:t>
            </a:r>
            <a:r>
              <a:rPr sz="3200" b="1" spc="-85" dirty="0">
                <a:solidFill>
                  <a:srgbClr val="034A86"/>
                </a:solidFill>
                <a:latin typeface="Arial Black"/>
                <a:cs typeface="Arial Black"/>
              </a:rPr>
              <a:t>e</a:t>
            </a:r>
            <a:r>
              <a:rPr sz="3200" b="1" spc="-90" dirty="0">
                <a:solidFill>
                  <a:srgbClr val="034A86"/>
                </a:solidFill>
                <a:latin typeface="Arial Black"/>
                <a:cs typeface="Arial Black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 Black"/>
                <a:cs typeface="Arial Black"/>
              </a:rPr>
              <a:t>elop</a:t>
            </a:r>
            <a:r>
              <a:rPr sz="3200" b="1" spc="-15" dirty="0">
                <a:solidFill>
                  <a:srgbClr val="034A86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 Black"/>
                <a:cs typeface="Arial Black"/>
              </a:rPr>
              <a:t>a</a:t>
            </a:r>
            <a:r>
              <a:rPr sz="3200" b="1" spc="-10" dirty="0">
                <a:solidFill>
                  <a:srgbClr val="034A86"/>
                </a:solidFill>
                <a:latin typeface="Arial Black"/>
                <a:cs typeface="Arial Black"/>
              </a:rPr>
              <a:t> </a:t>
            </a:r>
            <a:r>
              <a:rPr sz="3200" b="1" u="heavy" dirty="0">
                <a:solidFill>
                  <a:srgbClr val="034A86"/>
                </a:solidFill>
                <a:latin typeface="Arial Black"/>
                <a:cs typeface="Arial Black"/>
              </a:rPr>
              <a:t>Healthy</a:t>
            </a:r>
            <a:r>
              <a:rPr sz="3200" b="1" u="heavy" spc="-15" dirty="0">
                <a:solidFill>
                  <a:srgbClr val="034A86"/>
                </a:solidFill>
                <a:latin typeface="Arial Black"/>
                <a:cs typeface="Arial Black"/>
              </a:rPr>
              <a:t> </a:t>
            </a:r>
            <a:r>
              <a:rPr sz="3200" b="1" u="heavy" dirty="0">
                <a:solidFill>
                  <a:srgbClr val="034A86"/>
                </a:solidFill>
                <a:latin typeface="Arial Black"/>
                <a:cs typeface="Arial Black"/>
              </a:rPr>
              <a:t>Home</a:t>
            </a:r>
            <a:r>
              <a:rPr sz="3200" b="1" u="heavy" spc="-25" dirty="0">
                <a:solidFill>
                  <a:srgbClr val="034A86"/>
                </a:solidFill>
                <a:latin typeface="Arial Black"/>
                <a:cs typeface="Arial Black"/>
              </a:rPr>
              <a:t> </a:t>
            </a:r>
            <a:r>
              <a:rPr sz="3200" b="1" u="heavy" dirty="0">
                <a:solidFill>
                  <a:srgbClr val="034A86"/>
                </a:solidFill>
                <a:latin typeface="Arial Black"/>
                <a:cs typeface="Arial Black"/>
              </a:rPr>
              <a:t>Action</a:t>
            </a:r>
            <a:r>
              <a:rPr sz="3200" b="1" u="heavy" spc="-10" dirty="0">
                <a:solidFill>
                  <a:srgbClr val="034A86"/>
                </a:solidFill>
                <a:latin typeface="Arial Black"/>
                <a:cs typeface="Arial Black"/>
              </a:rPr>
              <a:t> </a:t>
            </a:r>
            <a:r>
              <a:rPr sz="3200" b="1" u="heavy" spc="-5" dirty="0">
                <a:solidFill>
                  <a:srgbClr val="034A86"/>
                </a:solidFill>
                <a:latin typeface="Arial Black"/>
                <a:cs typeface="Arial Black"/>
              </a:rPr>
              <a:t>Plan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9794" y="1480865"/>
            <a:ext cx="7120890" cy="472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Plan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ds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be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re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istic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f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as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Plan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Effec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iv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nsi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er</a:t>
            </a:r>
            <a:r>
              <a:rPr sz="24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ype</a:t>
            </a:r>
            <a:r>
              <a:rPr sz="24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ome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Might invo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ve</a:t>
            </a:r>
            <a:r>
              <a:rPr sz="24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festyle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cha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ges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hav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or</a:t>
            </a:r>
            <a:r>
              <a:rPr sz="24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cha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ges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take 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ime,</a:t>
            </a:r>
            <a:r>
              <a:rPr sz="24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so do them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sl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Start</a:t>
            </a:r>
            <a:r>
              <a:rPr sz="24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ch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’s</a:t>
            </a:r>
            <a:r>
              <a:rPr sz="24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room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work your way out</a:t>
            </a:r>
            <a:endParaRPr sz="2400">
              <a:latin typeface="Arial"/>
              <a:cs typeface="Arial"/>
            </a:endParaRPr>
          </a:p>
          <a:p>
            <a:pPr marL="756285" marR="778510" lvl="1" indent="-286385" algn="just">
              <a:lnSpc>
                <a:spcPts val="2590"/>
              </a:lnSpc>
              <a:spcBef>
                <a:spcPts val="620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cons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der</a:t>
            </a:r>
            <a:r>
              <a:rPr sz="24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your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ab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ty</a:t>
            </a:r>
            <a:r>
              <a:rPr sz="2400" spc="3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to c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ntrol 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he env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ronment</a:t>
            </a:r>
            <a:r>
              <a:rPr sz="24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sources (school, house, ap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ment)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Clr>
                <a:srgbClr val="034A86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Wh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 famil</a:t>
            </a:r>
            <a:r>
              <a:rPr sz="2400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4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kn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w 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re</a:t>
            </a:r>
            <a:r>
              <a:rPr sz="24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co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tamin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r>
              <a:rPr sz="24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so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rces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are, they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can l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arn</a:t>
            </a:r>
            <a:r>
              <a:rPr sz="24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how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control</a:t>
            </a:r>
            <a:r>
              <a:rPr sz="24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2042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8254" y="1014147"/>
            <a:ext cx="3979545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Asse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sme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ep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rt 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nc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des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Hea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thy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Home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 Actio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Pla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f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or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Famil</a:t>
            </a:r>
            <a:r>
              <a:rPr sz="2800" spc="10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8254" y="2560866"/>
            <a:ext cx="4005579" cy="306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indent="-168910">
              <a:lnSpc>
                <a:spcPct val="100000"/>
              </a:lnSpc>
              <a:buClr>
                <a:srgbClr val="034A86"/>
              </a:buClr>
              <a:buFont typeface="Times New Roman"/>
              <a:buChar char="•"/>
              <a:tabLst>
                <a:tab pos="20320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ects</a:t>
            </a:r>
            <a:r>
              <a:rPr sz="24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Ass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ssment to Interventions</a:t>
            </a:r>
            <a:endParaRPr sz="2400">
              <a:latin typeface="Arial"/>
              <a:cs typeface="Arial"/>
            </a:endParaRPr>
          </a:p>
          <a:p>
            <a:pPr marL="181610" marR="425450" indent="-168910">
              <a:lnSpc>
                <a:spcPct val="100000"/>
              </a:lnSpc>
              <a:spcBef>
                <a:spcPts val="2160"/>
              </a:spcBef>
              <a:buClr>
                <a:srgbClr val="034A86"/>
              </a:buClr>
              <a:buFont typeface="Times New Roman"/>
              <a:buChar char="•"/>
              <a:tabLst>
                <a:tab pos="20320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Identifies wh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our </a:t>
            </a:r>
            <a:r>
              <a:rPr sz="2400" spc="-15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 program w</a:t>
            </a:r>
            <a:r>
              <a:rPr sz="2400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ll</a:t>
            </a:r>
            <a:r>
              <a:rPr sz="24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do and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at the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fami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y is asked to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034A86"/>
              </a:buClr>
              <a:buFont typeface="Times New Roman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lr>
                <a:srgbClr val="034A86"/>
              </a:buClr>
              <a:buFont typeface="Times New Roman"/>
              <a:buChar char="•"/>
              <a:tabLst>
                <a:tab pos="203200" algn="l"/>
              </a:tabLst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Pr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oriti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z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es</a:t>
            </a:r>
            <a:r>
              <a:rPr sz="2400" spc="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terventi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</a:pP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bas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d on</a:t>
            </a:r>
            <a:r>
              <a:rPr sz="2400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haz</a:t>
            </a:r>
            <a:r>
              <a:rPr sz="24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rd </a:t>
            </a:r>
            <a:r>
              <a:rPr sz="2400" spc="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34A86"/>
                </a:solidFill>
                <a:latin typeface="Arial"/>
                <a:cs typeface="Arial"/>
              </a:rPr>
              <a:t>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9934" y="113042"/>
            <a:ext cx="4747133" cy="651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5235" y="108280"/>
            <a:ext cx="4756785" cy="6519545"/>
          </a:xfrm>
          <a:custGeom>
            <a:avLst/>
            <a:gdLst/>
            <a:ahLst/>
            <a:cxnLst/>
            <a:rect l="l" t="t" r="r" b="b"/>
            <a:pathLst>
              <a:path w="4756784" h="6519545">
                <a:moveTo>
                  <a:pt x="0" y="6519545"/>
                </a:moveTo>
                <a:lnTo>
                  <a:pt x="4756658" y="6519545"/>
                </a:lnTo>
                <a:lnTo>
                  <a:pt x="4756658" y="0"/>
                </a:lnTo>
                <a:lnTo>
                  <a:pt x="0" y="0"/>
                </a:lnTo>
                <a:lnTo>
                  <a:pt x="0" y="6519545"/>
                </a:lnTo>
                <a:close/>
              </a:path>
            </a:pathLst>
          </a:custGeom>
          <a:ln w="952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79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70152" y="1596227"/>
            <a:ext cx="193992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2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1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0</a:t>
            </a:r>
            <a:r>
              <a:rPr sz="40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Tasks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57090" rIns="0" bIns="0" rtlCol="0">
            <a:spAutoFit/>
          </a:bodyPr>
          <a:lstStyle/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Mo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ure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 Barr</a:t>
            </a:r>
            <a:r>
              <a:rPr sz="22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ers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Shee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rock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Repa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Gu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Ins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al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ion</a:t>
            </a:r>
            <a:r>
              <a:rPr sz="2200" b="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and/o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b="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Repl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acement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hro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5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ti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la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ti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chen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&amp;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b="0" spc="-3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2200" b="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5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la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6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ndow</a:t>
            </a:r>
            <a:r>
              <a:rPr sz="2200" b="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&amp;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Doo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6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ea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her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za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nor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Leakage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Repa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 </a:t>
            </a:r>
            <a:r>
              <a:rPr sz="2200" b="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nks,</a:t>
            </a:r>
            <a:r>
              <a:rPr sz="2200" b="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Faucets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Roof,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b="0" spc="-3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b="0" spc="-4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b="0" spc="-5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b="0" spc="6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Ser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vi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2200" b="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Ins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al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on/</a:t>
            </a:r>
            <a:r>
              <a:rPr sz="22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6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ork</a:t>
            </a:r>
            <a:r>
              <a:rPr sz="2200" b="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Repa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6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2200" b="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Hea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er Repa</a:t>
            </a:r>
            <a:r>
              <a:rPr sz="2200" b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 or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Replacement</a:t>
            </a:r>
            <a:endParaRPr sz="2200">
              <a:latin typeface="Century Gothic"/>
              <a:cs typeface="Century Gothic"/>
            </a:endParaRPr>
          </a:p>
          <a:p>
            <a:pPr marL="1042669">
              <a:lnSpc>
                <a:spcPts val="2595"/>
              </a:lnSpc>
            </a:pPr>
            <a:r>
              <a:rPr sz="1650" b="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b="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b="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nor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Mold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Remed</a:t>
            </a:r>
            <a:r>
              <a:rPr sz="22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2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22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54525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23780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222" y="2514598"/>
            <a:ext cx="3806825" cy="426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3582" y="1737867"/>
            <a:ext cx="4108704" cy="4914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8757" y="1733105"/>
            <a:ext cx="4118610" cy="4923790"/>
          </a:xfrm>
          <a:custGeom>
            <a:avLst/>
            <a:gdLst/>
            <a:ahLst/>
            <a:cxnLst/>
            <a:rect l="l" t="t" r="r" b="b"/>
            <a:pathLst>
              <a:path w="4118610" h="4923790">
                <a:moveTo>
                  <a:pt x="0" y="4923790"/>
                </a:moveTo>
                <a:lnTo>
                  <a:pt x="4118229" y="4923790"/>
                </a:lnTo>
                <a:lnTo>
                  <a:pt x="4118229" y="0"/>
                </a:lnTo>
                <a:lnTo>
                  <a:pt x="0" y="0"/>
                </a:lnTo>
                <a:lnTo>
                  <a:pt x="0" y="4923790"/>
                </a:lnTo>
                <a:close/>
              </a:path>
            </a:pathLst>
          </a:custGeom>
          <a:ln w="952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5065" y="1710321"/>
            <a:ext cx="4124833" cy="4949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0240" y="1705559"/>
            <a:ext cx="4134485" cy="4959350"/>
          </a:xfrm>
          <a:custGeom>
            <a:avLst/>
            <a:gdLst/>
            <a:ahLst/>
            <a:cxnLst/>
            <a:rect l="l" t="t" r="r" b="b"/>
            <a:pathLst>
              <a:path w="4134484" h="4959350">
                <a:moveTo>
                  <a:pt x="0" y="4959350"/>
                </a:moveTo>
                <a:lnTo>
                  <a:pt x="4134358" y="4959350"/>
                </a:lnTo>
                <a:lnTo>
                  <a:pt x="4134358" y="0"/>
                </a:lnTo>
                <a:lnTo>
                  <a:pt x="0" y="0"/>
                </a:lnTo>
                <a:lnTo>
                  <a:pt x="0" y="4959350"/>
                </a:lnTo>
                <a:close/>
              </a:path>
            </a:pathLst>
          </a:custGeom>
          <a:ln w="952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47798" y="127364"/>
            <a:ext cx="3509645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715770" algn="l"/>
                <a:tab pos="1791970" algn="l"/>
              </a:tabLst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se</a:t>
            </a:r>
            <a:r>
              <a:rPr sz="3600" b="1" spc="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ent R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sults		C</a:t>
            </a:r>
            <a:r>
              <a:rPr sz="3600" b="1" spc="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se R</a:t>
            </a:r>
            <a:r>
              <a:rPr sz="3600" b="1" spc="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view	Proc</a:t>
            </a:r>
            <a:r>
              <a:rPr sz="3600" b="1" spc="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07200" y="2514598"/>
            <a:ext cx="3784600" cy="426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2373" y="2509836"/>
            <a:ext cx="3794125" cy="4276725"/>
          </a:xfrm>
          <a:custGeom>
            <a:avLst/>
            <a:gdLst/>
            <a:ahLst/>
            <a:cxnLst/>
            <a:rect l="l" t="t" r="r" b="b"/>
            <a:pathLst>
              <a:path w="3794125" h="4276725">
                <a:moveTo>
                  <a:pt x="0" y="4276725"/>
                </a:moveTo>
                <a:lnTo>
                  <a:pt x="3794125" y="4276725"/>
                </a:lnTo>
                <a:lnTo>
                  <a:pt x="3794125" y="0"/>
                </a:lnTo>
                <a:lnTo>
                  <a:pt x="0" y="0"/>
                </a:lnTo>
                <a:lnTo>
                  <a:pt x="0" y="4276725"/>
                </a:lnTo>
                <a:close/>
              </a:path>
            </a:pathLst>
          </a:custGeom>
          <a:ln w="952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3200" y="115951"/>
            <a:ext cx="3352800" cy="2474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4785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125314"/>
            <a:ext cx="533146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7185" marR="5080" indent="-960119">
              <a:lnSpc>
                <a:spcPct val="120000"/>
              </a:lnSpc>
            </a:pP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H</a:t>
            </a:r>
            <a:r>
              <a:rPr sz="1200" b="1" spc="-5" dirty="0">
                <a:solidFill>
                  <a:srgbClr val="332F92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D He</a:t>
            </a:r>
            <a:r>
              <a:rPr sz="1200" b="1" spc="5" dirty="0">
                <a:solidFill>
                  <a:srgbClr val="332F92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lthy</a:t>
            </a:r>
            <a:r>
              <a:rPr sz="1200" b="1" spc="-25" dirty="0">
                <a:solidFill>
                  <a:srgbClr val="332F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Home</a:t>
            </a:r>
            <a:r>
              <a:rPr sz="1200" b="1" spc="-10" dirty="0">
                <a:solidFill>
                  <a:srgbClr val="332F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Program</a:t>
            </a:r>
            <a:r>
              <a:rPr sz="1200" b="1" spc="-10" dirty="0">
                <a:solidFill>
                  <a:srgbClr val="332F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Guidan</a:t>
            </a:r>
            <a:r>
              <a:rPr sz="1200" b="1" spc="5" dirty="0">
                <a:solidFill>
                  <a:srgbClr val="332F92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e</a:t>
            </a:r>
            <a:r>
              <a:rPr sz="1200" b="1" spc="-10" dirty="0">
                <a:solidFill>
                  <a:srgbClr val="332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2F92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anual, Chap</a:t>
            </a:r>
            <a:r>
              <a:rPr sz="1200" b="1" spc="-5" dirty="0">
                <a:solidFill>
                  <a:srgbClr val="332F92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er</a:t>
            </a:r>
            <a:r>
              <a:rPr sz="1200" b="1" spc="-10" dirty="0">
                <a:solidFill>
                  <a:srgbClr val="332F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5, Inter</a:t>
            </a:r>
            <a:r>
              <a:rPr sz="1200" b="1" spc="-20" dirty="0">
                <a:solidFill>
                  <a:srgbClr val="332F92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en</a:t>
            </a:r>
            <a:r>
              <a:rPr sz="1200" b="1" spc="-5" dirty="0">
                <a:solidFill>
                  <a:srgbClr val="332F92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ion</a:t>
            </a:r>
            <a:r>
              <a:rPr sz="1200" b="1" spc="25" dirty="0">
                <a:solidFill>
                  <a:srgbClr val="332F9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32F92"/>
                </a:solid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50" rIns="0" bIns="0" rtlCol="0">
            <a:spAutoFit/>
          </a:bodyPr>
          <a:lstStyle/>
          <a:p>
            <a:pPr marL="2791460">
              <a:lnSpc>
                <a:spcPct val="100000"/>
              </a:lnSpc>
            </a:pPr>
            <a:r>
              <a:rPr sz="3200" b="1" spc="-24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ai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or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Inter</a:t>
            </a:r>
            <a:r>
              <a:rPr sz="3200" b="1" spc="-15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enti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b="1" spc="-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Strate</a:t>
            </a:r>
            <a:r>
              <a:rPr sz="3200" b="1" spc="-10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3200" b="1" dirty="0">
                <a:solidFill>
                  <a:srgbClr val="034A86"/>
                </a:solidFill>
                <a:latin typeface="Arial"/>
                <a:cs typeface="Arial"/>
              </a:rPr>
              <a:t>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6107" y="858011"/>
            <a:ext cx="5637276" cy="1537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6107" y="2314955"/>
            <a:ext cx="5637276" cy="1537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6107" y="3744467"/>
            <a:ext cx="5637276" cy="1645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6107" y="5152644"/>
            <a:ext cx="5637276" cy="1016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7898" y="1126267"/>
            <a:ext cx="4935855" cy="4811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080" algn="ctr">
              <a:lnSpc>
                <a:spcPts val="2480"/>
              </a:lnSpc>
              <a:tabLst>
                <a:tab pos="1435100" algn="l"/>
              </a:tabLst>
            </a:pP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sident educ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on &amp; beh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vior c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:	b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sic com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y hou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ing 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ntervention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L="18415" marR="16510" algn="ctr">
              <a:lnSpc>
                <a:spcPct val="86300"/>
              </a:lnSpc>
            </a:pP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Com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ined structural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&amp;</a:t>
            </a:r>
            <a:r>
              <a:rPr sz="24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beha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ioral interve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ons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re effect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ve</a:t>
            </a:r>
            <a:r>
              <a:rPr sz="24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than resident education alone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400">
              <a:latin typeface="Times New Roman"/>
              <a:cs typeface="Times New Roman"/>
            </a:endParaRPr>
          </a:p>
          <a:p>
            <a:pPr marL="178435" marR="176530" indent="3175" algn="ctr">
              <a:lnSpc>
                <a:spcPct val="86100"/>
              </a:lnSpc>
            </a:pP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althy h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mes interv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ntions redu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e mult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ple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so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rces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of ex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os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re,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affect multiple</a:t>
            </a:r>
            <a:r>
              <a:rPr sz="2400" b="1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he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h co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ditions</a:t>
            </a:r>
            <a:endParaRPr sz="2400">
              <a:latin typeface="Arial"/>
              <a:cs typeface="Arial"/>
            </a:endParaRPr>
          </a:p>
          <a:p>
            <a:pPr marL="721995" marR="717550" algn="ctr">
              <a:lnSpc>
                <a:spcPts val="2480"/>
              </a:lnSpc>
              <a:spcBef>
                <a:spcPts val="1185"/>
              </a:spcBef>
            </a:pP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Ch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ose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evide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34A86"/>
                </a:solidFill>
                <a:latin typeface="Arial"/>
                <a:cs typeface="Arial"/>
              </a:rPr>
              <a:t>based 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interve</a:t>
            </a:r>
            <a:r>
              <a:rPr sz="2400" b="1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34A86"/>
                </a:solidFill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42302" y="1032040"/>
            <a:ext cx="3269722" cy="4834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4428" y="1024140"/>
            <a:ext cx="3290570" cy="4850765"/>
          </a:xfrm>
          <a:custGeom>
            <a:avLst/>
            <a:gdLst/>
            <a:ahLst/>
            <a:cxnLst/>
            <a:rect l="l" t="t" r="r" b="b"/>
            <a:pathLst>
              <a:path w="3290570" h="4850765">
                <a:moveTo>
                  <a:pt x="0" y="4850765"/>
                </a:moveTo>
                <a:lnTo>
                  <a:pt x="3290570" y="4850765"/>
                </a:lnTo>
                <a:lnTo>
                  <a:pt x="3290570" y="0"/>
                </a:lnTo>
                <a:lnTo>
                  <a:pt x="0" y="0"/>
                </a:lnTo>
                <a:lnTo>
                  <a:pt x="0" y="4850765"/>
                </a:lnTo>
                <a:close/>
              </a:path>
            </a:pathLst>
          </a:custGeom>
          <a:ln w="1587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0345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950023"/>
            <a:ext cx="4057650" cy="541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4675822"/>
            <a:ext cx="4445000" cy="1350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1173" y="4670933"/>
            <a:ext cx="4454525" cy="1360805"/>
          </a:xfrm>
          <a:custGeom>
            <a:avLst/>
            <a:gdLst/>
            <a:ahLst/>
            <a:cxnLst/>
            <a:rect l="l" t="t" r="r" b="b"/>
            <a:pathLst>
              <a:path w="4454525" h="1360804">
                <a:moveTo>
                  <a:pt x="0" y="1360550"/>
                </a:moveTo>
                <a:lnTo>
                  <a:pt x="4454525" y="1360550"/>
                </a:lnTo>
                <a:lnTo>
                  <a:pt x="4454525" y="0"/>
                </a:lnTo>
                <a:lnTo>
                  <a:pt x="0" y="0"/>
                </a:lnTo>
                <a:lnTo>
                  <a:pt x="0" y="1360550"/>
                </a:lnTo>
                <a:close/>
              </a:path>
            </a:pathLst>
          </a:custGeom>
          <a:ln w="952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13992" y="349233"/>
            <a:ext cx="87979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90700" algn="l"/>
                <a:tab pos="3188335" algn="l"/>
                <a:tab pos="5677535" algn="l"/>
              </a:tabLst>
            </a:pP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Healthy	Home	Kit</a:t>
            </a:r>
            <a:r>
              <a:rPr sz="3600" b="1" spc="-5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600" b="1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Basic	and</a:t>
            </a:r>
            <a:r>
              <a:rPr sz="3600" b="1" spc="-14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34A86"/>
                </a:solidFill>
                <a:latin typeface="Arial"/>
                <a:cs typeface="Arial"/>
              </a:rPr>
              <a:t>Advanced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0" y="973836"/>
            <a:ext cx="4445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1173" y="969010"/>
            <a:ext cx="4454525" cy="3438525"/>
          </a:xfrm>
          <a:custGeom>
            <a:avLst/>
            <a:gdLst/>
            <a:ahLst/>
            <a:cxnLst/>
            <a:rect l="l" t="t" r="r" b="b"/>
            <a:pathLst>
              <a:path w="4454525" h="3438525">
                <a:moveTo>
                  <a:pt x="0" y="3438525"/>
                </a:moveTo>
                <a:lnTo>
                  <a:pt x="4454525" y="3438525"/>
                </a:lnTo>
                <a:lnTo>
                  <a:pt x="4454525" y="0"/>
                </a:lnTo>
                <a:lnTo>
                  <a:pt x="0" y="0"/>
                </a:lnTo>
                <a:lnTo>
                  <a:pt x="0" y="3438525"/>
                </a:lnTo>
                <a:close/>
              </a:path>
            </a:pathLst>
          </a:custGeom>
          <a:ln w="9525">
            <a:solidFill>
              <a:srgbClr val="002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310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00" y="6318250"/>
            <a:ext cx="1771650" cy="36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238" y="65517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98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070" y="6249987"/>
            <a:ext cx="491070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720" y="6275387"/>
            <a:ext cx="584200" cy="365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686" rIns="0" bIns="0" rtlCol="0">
            <a:spAutoFit/>
          </a:bodyPr>
          <a:lstStyle/>
          <a:p>
            <a:pPr marL="1920239">
              <a:lnSpc>
                <a:spcPct val="100000"/>
              </a:lnSpc>
            </a:pP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Gran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t-fun</a:t>
            </a:r>
            <a:r>
              <a:rPr sz="4000" b="1" spc="-45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4000" b="1" spc="-25" dirty="0">
                <a:solidFill>
                  <a:srgbClr val="034A86"/>
                </a:solidFill>
                <a:latin typeface="Arial"/>
                <a:cs typeface="Arial"/>
              </a:rPr>
              <a:t>ed</a:t>
            </a:r>
            <a:r>
              <a:rPr sz="4000" b="1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Intervention</a:t>
            </a:r>
            <a:r>
              <a:rPr sz="4000" b="1" spc="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34A86"/>
                </a:solidFill>
                <a:latin typeface="Arial"/>
                <a:cs typeface="Arial"/>
              </a:rPr>
              <a:t>Co</a:t>
            </a:r>
            <a:r>
              <a:rPr sz="4000" b="1" spc="-4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4000" b="1" spc="-20" dirty="0">
                <a:solidFill>
                  <a:srgbClr val="034A86"/>
                </a:solidFill>
                <a:latin typeface="Arial"/>
                <a:cs typeface="Arial"/>
              </a:rPr>
              <a:t>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8394" y="1631940"/>
            <a:ext cx="6725920" cy="414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54125" algn="ctr">
              <a:lnSpc>
                <a:spcPct val="100000"/>
              </a:lnSpc>
            </a:pP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Average</a:t>
            </a:r>
            <a:r>
              <a:rPr sz="36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per home</a:t>
            </a:r>
            <a:r>
              <a:rPr sz="36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6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34A86"/>
                </a:solidFill>
                <a:latin typeface="Arial"/>
                <a:cs typeface="Arial"/>
              </a:rPr>
              <a:t>$1887</a:t>
            </a:r>
            <a:endParaRPr sz="3600">
              <a:latin typeface="Arial"/>
              <a:cs typeface="Arial"/>
            </a:endParaRPr>
          </a:p>
          <a:p>
            <a:pPr marR="462915" algn="ctr">
              <a:lnSpc>
                <a:spcPct val="100000"/>
              </a:lnSpc>
              <a:spcBef>
                <a:spcPts val="2420"/>
              </a:spcBef>
            </a:pPr>
            <a:r>
              <a:rPr sz="2800" u="heavy" spc="-20" dirty="0">
                <a:solidFill>
                  <a:srgbClr val="034A86"/>
                </a:solidFill>
                <a:latin typeface="Arial"/>
                <a:cs typeface="Arial"/>
              </a:rPr>
              <a:t>Me</a:t>
            </a:r>
            <a:r>
              <a:rPr sz="2800" u="heavy" spc="-15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2800" u="heavy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u="heavy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2800" u="heavy" spc="-2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2800" spc="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r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vent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on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Co</a:t>
            </a:r>
            <a:r>
              <a:rPr sz="2800" spc="-10" dirty="0">
                <a:solidFill>
                  <a:srgbClr val="034A86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ts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by</a:t>
            </a:r>
            <a:r>
              <a:rPr sz="280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34A86"/>
                </a:solidFill>
                <a:latin typeface="Arial"/>
                <a:cs typeface="Arial"/>
              </a:rPr>
              <a:t>Doma</a:t>
            </a:r>
            <a:r>
              <a:rPr sz="2800" spc="-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034A86"/>
                </a:solidFill>
                <a:latin typeface="Arial"/>
                <a:cs typeface="Arial"/>
              </a:rPr>
              <a:t>n:</a:t>
            </a:r>
            <a:endParaRPr sz="2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755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Airf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ow &amp;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V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il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 -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$880</a:t>
            </a:r>
            <a:endParaRPr sz="3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All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rg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ns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&amp; Dust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$300</a:t>
            </a:r>
            <a:endParaRPr sz="3200">
              <a:latin typeface="Arial"/>
              <a:cs typeface="Arial"/>
            </a:endParaRPr>
          </a:p>
          <a:p>
            <a:pPr marL="869315" indent="-399415">
              <a:lnSpc>
                <a:spcPct val="100000"/>
              </a:lnSpc>
              <a:spcBef>
                <a:spcPts val="770"/>
              </a:spcBef>
              <a:buClr>
                <a:srgbClr val="034A86"/>
              </a:buClr>
              <a:buFont typeface="Arial"/>
              <a:buChar char="–"/>
              <a:tabLst>
                <a:tab pos="86995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isture</a:t>
            </a:r>
            <a:r>
              <a:rPr sz="32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Con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rol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–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$333</a:t>
            </a:r>
            <a:endParaRPr sz="3200">
              <a:latin typeface="Arial"/>
              <a:cs typeface="Arial"/>
            </a:endParaRPr>
          </a:p>
          <a:p>
            <a:pPr marL="869315" indent="-399415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–"/>
              <a:tabLst>
                <a:tab pos="86995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Che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ical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Exposure</a:t>
            </a:r>
            <a:r>
              <a:rPr sz="3200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–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$100</a:t>
            </a:r>
            <a:endParaRPr sz="32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765"/>
              </a:spcBef>
              <a:buClr>
                <a:srgbClr val="034A86"/>
              </a:buClr>
              <a:buFont typeface="Arial"/>
              <a:buChar char="–"/>
              <a:tabLst>
                <a:tab pos="756920" algn="l"/>
              </a:tabLst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Saf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ty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&amp; 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jury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Preve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200" spc="-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$270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6523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0361" y="6597663"/>
            <a:ext cx="334835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©201</a:t>
            </a:r>
            <a:r>
              <a:rPr sz="800" dirty="0">
                <a:latin typeface="Arial"/>
                <a:cs typeface="Arial"/>
              </a:rPr>
              <a:t>3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</a:t>
            </a:r>
            <a:r>
              <a:rPr sz="800" dirty="0">
                <a:latin typeface="Arial"/>
                <a:cs typeface="Arial"/>
              </a:rPr>
              <a:t>il</a:t>
            </a:r>
            <a:r>
              <a:rPr sz="800" spc="-5" dirty="0">
                <a:latin typeface="Arial"/>
                <a:cs typeface="Arial"/>
              </a:rPr>
              <a:t>dren</a:t>
            </a:r>
            <a:r>
              <a:rPr sz="800" dirty="0">
                <a:latin typeface="Arial"/>
                <a:cs typeface="Arial"/>
              </a:rPr>
              <a:t>'s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cy</a:t>
            </a:r>
            <a:r>
              <a:rPr sz="800" spc="-5" dirty="0">
                <a:latin typeface="Arial"/>
                <a:cs typeface="Arial"/>
              </a:rPr>
              <a:t> Ho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ls </a:t>
            </a:r>
            <a:r>
              <a:rPr sz="800" spc="-5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ig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ts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er</a:t>
            </a:r>
            <a:r>
              <a:rPr sz="800" spc="-10" dirty="0">
                <a:latin typeface="Arial"/>
                <a:cs typeface="Arial"/>
              </a:rPr>
              <a:t>v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03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1600" y="5451475"/>
            <a:ext cx="3989959" cy="822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800" y="5207000"/>
            <a:ext cx="1545209" cy="1311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6108" y="5348287"/>
            <a:ext cx="1644649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40771" y="6535880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AE04"/>
                </a:solidFill>
                <a:latin typeface="Arial"/>
                <a:cs typeface="Arial"/>
              </a:rPr>
              <a:t>99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5805" y="1126712"/>
            <a:ext cx="6663055" cy="335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Kevin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Ke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</a:t>
            </a:r>
            <a:r>
              <a:rPr sz="3200" spc="-245" dirty="0">
                <a:solidFill>
                  <a:srgbClr val="034A86"/>
                </a:solidFill>
                <a:latin typeface="Arial"/>
                <a:cs typeface="Arial"/>
              </a:rPr>
              <a:t>y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,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k</a:t>
            </a:r>
            <a:r>
              <a:rPr sz="3200" u="heavy" spc="5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k</a:t>
            </a:r>
            <a:r>
              <a:rPr sz="3200" u="heavy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e</a:t>
            </a:r>
            <a:r>
              <a:rPr sz="3200" u="heavy" spc="-10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n</a:t>
            </a:r>
            <a:r>
              <a:rPr sz="3200" u="heavy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n</a:t>
            </a:r>
            <a:r>
              <a:rPr sz="3200" u="heavy" spc="-10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e</a:t>
            </a:r>
            <a:r>
              <a:rPr sz="3200" u="heavy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dy@c</a:t>
            </a:r>
            <a:r>
              <a:rPr sz="3200" u="heavy" spc="-10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m</a:t>
            </a:r>
            <a:r>
              <a:rPr sz="3200" u="heavy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h.</a:t>
            </a:r>
            <a:r>
              <a:rPr sz="3200" u="heavy" spc="-15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e</a:t>
            </a:r>
            <a:r>
              <a:rPr sz="3200" u="heavy" dirty="0">
                <a:solidFill>
                  <a:srgbClr val="EF6800"/>
                </a:solidFill>
                <a:latin typeface="Arial"/>
                <a:cs typeface="Arial"/>
                <a:hlinkClick r:id="rId7"/>
              </a:rPr>
              <a:t>du</a:t>
            </a:r>
            <a:endParaRPr sz="3200">
              <a:latin typeface="Arial"/>
              <a:cs typeface="Arial"/>
            </a:endParaRPr>
          </a:p>
          <a:p>
            <a:pPr marL="83820" marR="79375" indent="635" algn="ctr">
              <a:lnSpc>
                <a:spcPct val="200000"/>
              </a:lnSpc>
            </a:pP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Cen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er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for</a:t>
            </a:r>
            <a:r>
              <a:rPr sz="3200" spc="-2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Enviro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nt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Hea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th Chi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dr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75" dirty="0">
                <a:solidFill>
                  <a:srgbClr val="034A86"/>
                </a:solidFill>
                <a:latin typeface="Arial"/>
                <a:cs typeface="Arial"/>
              </a:rPr>
              <a:t>’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s M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rcy</a:t>
            </a:r>
            <a:r>
              <a:rPr sz="3200" spc="-3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Hosp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ls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&amp; Cl</a:t>
            </a:r>
            <a:r>
              <a:rPr sz="3200" spc="-15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cs 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816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96</a:t>
            </a:r>
            <a:r>
              <a:rPr sz="3200" spc="-5" dirty="0">
                <a:solidFill>
                  <a:srgbClr val="034A86"/>
                </a:solidFill>
                <a:latin typeface="Arial"/>
                <a:cs typeface="Arial"/>
              </a:rPr>
              <a:t>0</a:t>
            </a:r>
            <a:r>
              <a:rPr sz="3200" dirty="0">
                <a:solidFill>
                  <a:srgbClr val="034A86"/>
                </a:solidFill>
                <a:latin typeface="Arial"/>
                <a:cs typeface="Arial"/>
              </a:rPr>
              <a:t>-</a:t>
            </a:r>
            <a:r>
              <a:rPr sz="3200" spc="-10" dirty="0">
                <a:solidFill>
                  <a:srgbClr val="034A86"/>
                </a:solidFill>
                <a:latin typeface="Arial"/>
                <a:cs typeface="Arial"/>
              </a:rPr>
              <a:t>8918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5754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53208" y="2611627"/>
            <a:ext cx="8025130" cy="284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5000" b="1" spc="-5" dirty="0">
                <a:latin typeface="Calibri"/>
                <a:cs typeface="Calibri"/>
              </a:rPr>
              <a:t>Models</a:t>
            </a:r>
            <a:endParaRPr sz="5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475"/>
              </a:spcBef>
            </a:pPr>
            <a:r>
              <a:rPr sz="6000" dirty="0">
                <a:latin typeface="Calibri"/>
                <a:cs typeface="Calibri"/>
              </a:rPr>
              <a:t>Michael</a:t>
            </a:r>
            <a:r>
              <a:rPr sz="6000" spc="-15" dirty="0">
                <a:latin typeface="Calibri"/>
                <a:cs typeface="Calibri"/>
              </a:rPr>
              <a:t> </a:t>
            </a:r>
            <a:r>
              <a:rPr sz="6000" dirty="0">
                <a:latin typeface="Calibri"/>
                <a:cs typeface="Calibri"/>
              </a:rPr>
              <a:t>Mc</a:t>
            </a:r>
            <a:r>
              <a:rPr sz="6000" spc="-150" dirty="0">
                <a:latin typeface="Calibri"/>
                <a:cs typeface="Calibri"/>
              </a:rPr>
              <a:t>K</a:t>
            </a:r>
            <a:r>
              <a:rPr sz="6000" spc="-5" dirty="0">
                <a:latin typeface="Calibri"/>
                <a:cs typeface="Calibri"/>
              </a:rPr>
              <a:t>nig</a:t>
            </a:r>
            <a:r>
              <a:rPr sz="6000" spc="-55" dirty="0">
                <a:latin typeface="Calibri"/>
                <a:cs typeface="Calibri"/>
              </a:rPr>
              <a:t>h</a:t>
            </a:r>
            <a:r>
              <a:rPr sz="6000" dirty="0">
                <a:latin typeface="Calibri"/>
                <a:cs typeface="Calibri"/>
              </a:rPr>
              <a:t>t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4000" spc="-25" dirty="0">
                <a:latin typeface="Calibri"/>
                <a:cs typeface="Calibri"/>
              </a:rPr>
              <a:t>Vic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P</a:t>
            </a:r>
            <a:r>
              <a:rPr sz="4000" spc="-70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eside</a:t>
            </a:r>
            <a:r>
              <a:rPr sz="4000" spc="-7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o</a:t>
            </a:r>
            <a:r>
              <a:rPr sz="4000" spc="-15" dirty="0">
                <a:latin typeface="Calibri"/>
                <a:cs typeface="Calibri"/>
              </a:rPr>
              <a:t>f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114" dirty="0">
                <a:latin typeface="Calibri"/>
                <a:cs typeface="Calibri"/>
              </a:rPr>
              <a:t>P</a:t>
            </a:r>
            <a:r>
              <a:rPr sz="4000" spc="-20" dirty="0">
                <a:latin typeface="Calibri"/>
                <a:cs typeface="Calibri"/>
              </a:rPr>
              <a:t>olicy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and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Inno</a:t>
            </a:r>
            <a:r>
              <a:rPr sz="4000" spc="-100" dirty="0">
                <a:latin typeface="Calibri"/>
                <a:cs typeface="Calibri"/>
              </a:rPr>
              <a:t>v</a:t>
            </a:r>
            <a:r>
              <a:rPr sz="4000" spc="-55" dirty="0">
                <a:latin typeface="Calibri"/>
                <a:cs typeface="Calibri"/>
              </a:rPr>
              <a:t>a</a:t>
            </a:r>
            <a:r>
              <a:rPr sz="4000" spc="-20" dirty="0">
                <a:latin typeface="Calibri"/>
                <a:cs typeface="Calibri"/>
              </a:rPr>
              <a:t>tion</a:t>
            </a:r>
            <a:endParaRPr sz="4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4000" i="1" spc="-20" dirty="0">
                <a:latin typeface="Calibri"/>
                <a:cs typeface="Calibri"/>
              </a:rPr>
              <a:t>Green</a:t>
            </a:r>
            <a:r>
              <a:rPr sz="4000" i="1" spc="15" dirty="0">
                <a:latin typeface="Calibri"/>
                <a:cs typeface="Calibri"/>
              </a:rPr>
              <a:t> </a:t>
            </a:r>
            <a:r>
              <a:rPr sz="4000" i="1" spc="-30" dirty="0">
                <a:latin typeface="Calibri"/>
                <a:cs typeface="Calibri"/>
              </a:rPr>
              <a:t>&amp;</a:t>
            </a:r>
            <a:r>
              <a:rPr sz="4000" i="1" spc="-5" dirty="0">
                <a:latin typeface="Calibri"/>
                <a:cs typeface="Calibri"/>
              </a:rPr>
              <a:t> </a:t>
            </a:r>
            <a:r>
              <a:rPr sz="4000" i="1" spc="-30" dirty="0">
                <a:latin typeface="Calibri"/>
                <a:cs typeface="Calibri"/>
              </a:rPr>
              <a:t>He</a:t>
            </a:r>
            <a:r>
              <a:rPr sz="4000" i="1" spc="-40" dirty="0">
                <a:latin typeface="Calibri"/>
                <a:cs typeface="Calibri"/>
              </a:rPr>
              <a:t>a</a:t>
            </a:r>
            <a:r>
              <a:rPr sz="4000" i="1" spc="-15" dirty="0">
                <a:latin typeface="Calibri"/>
                <a:cs typeface="Calibri"/>
              </a:rPr>
              <a:t>lt</a:t>
            </a:r>
            <a:r>
              <a:rPr sz="4000" i="1" spc="-105" dirty="0">
                <a:latin typeface="Calibri"/>
                <a:cs typeface="Calibri"/>
              </a:rPr>
              <a:t>h</a:t>
            </a:r>
            <a:r>
              <a:rPr sz="4000" i="1" spc="-20" dirty="0">
                <a:latin typeface="Calibri"/>
                <a:cs typeface="Calibri"/>
              </a:rPr>
              <a:t>y</a:t>
            </a:r>
            <a:r>
              <a:rPr sz="4000" i="1" spc="15" dirty="0">
                <a:latin typeface="Calibri"/>
                <a:cs typeface="Calibri"/>
              </a:rPr>
              <a:t> </a:t>
            </a:r>
            <a:r>
              <a:rPr sz="4000" i="1" spc="-30" dirty="0">
                <a:latin typeface="Calibri"/>
                <a:cs typeface="Calibri"/>
              </a:rPr>
              <a:t>Home</a:t>
            </a:r>
            <a:r>
              <a:rPr sz="4000" i="1" spc="-20" dirty="0">
                <a:latin typeface="Calibri"/>
                <a:cs typeface="Calibri"/>
              </a:rPr>
              <a:t>s</a:t>
            </a:r>
            <a:r>
              <a:rPr sz="4000" i="1" dirty="0">
                <a:latin typeface="Calibri"/>
                <a:cs typeface="Calibri"/>
              </a:rPr>
              <a:t> </a:t>
            </a:r>
            <a:r>
              <a:rPr sz="4000" i="1" spc="-15" dirty="0">
                <a:latin typeface="Calibri"/>
                <a:cs typeface="Calibri"/>
              </a:rPr>
              <a:t>Initiati</a:t>
            </a:r>
            <a:r>
              <a:rPr sz="4000" i="1" spc="-35" dirty="0">
                <a:latin typeface="Calibri"/>
                <a:cs typeface="Calibri"/>
              </a:rPr>
              <a:t>v</a:t>
            </a:r>
            <a:r>
              <a:rPr sz="4000" i="1" spc="-20" dirty="0"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1986" y="1925599"/>
            <a:ext cx="9714230" cy="6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dirty="0">
                <a:latin typeface="Calibri"/>
                <a:cs typeface="Calibri"/>
              </a:rPr>
              <a:t>A</a:t>
            </a:r>
            <a:r>
              <a:rPr sz="5000" b="1" spc="-60" dirty="0">
                <a:latin typeface="Calibri"/>
                <a:cs typeface="Calibri"/>
              </a:rPr>
              <a:t>s</a:t>
            </a:r>
            <a:r>
              <a:rPr sz="5000" b="1" dirty="0">
                <a:latin typeface="Calibri"/>
                <a:cs typeface="Calibri"/>
              </a:rPr>
              <a:t>thma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Healt</a:t>
            </a:r>
            <a:r>
              <a:rPr sz="5000" b="1" spc="-95" dirty="0">
                <a:latin typeface="Calibri"/>
                <a:cs typeface="Calibri"/>
              </a:rPr>
              <a:t>h</a:t>
            </a:r>
            <a:r>
              <a:rPr sz="5000" b="1" dirty="0">
                <a:latin typeface="Calibri"/>
                <a:cs typeface="Calibri"/>
              </a:rPr>
              <a:t>y</a:t>
            </a:r>
            <a:r>
              <a:rPr sz="5000" b="1" spc="-35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Homes</a:t>
            </a:r>
            <a:r>
              <a:rPr sz="5000" b="1" spc="-30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Assessme</a:t>
            </a:r>
            <a:r>
              <a:rPr sz="5000" b="1" spc="-60" dirty="0">
                <a:latin typeface="Calibri"/>
                <a:cs typeface="Calibri"/>
              </a:rPr>
              <a:t>n</a:t>
            </a:r>
            <a:r>
              <a:rPr sz="5000" b="1" dirty="0">
                <a:latin typeface="Calibri"/>
                <a:cs typeface="Calibri"/>
              </a:rPr>
              <a:t>ts</a:t>
            </a:r>
            <a:endParaRPr sz="5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5963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3813" y="723645"/>
            <a:ext cx="756412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Sou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hea</a:t>
            </a:r>
            <a:r>
              <a:rPr sz="4000" b="1" spc="-7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2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90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egiona</a:t>
            </a:r>
            <a:r>
              <a:rPr sz="4000" b="1" spc="-10" dirty="0">
                <a:solidFill>
                  <a:srgbClr val="8AB836"/>
                </a:solidFill>
                <a:latin typeface="Calibri"/>
                <a:cs typeface="Calibri"/>
              </a:rPr>
              <a:t>l</a:t>
            </a:r>
            <a:r>
              <a:rPr sz="4000" b="1" spc="4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4000" b="1" spc="-65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thma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Summit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&amp;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Heal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100" dirty="0">
                <a:solidFill>
                  <a:srgbClr val="8AB836"/>
                </a:solidFill>
                <a:latin typeface="Calibri"/>
                <a:cs typeface="Calibri"/>
              </a:rPr>
              <a:t>h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4000" b="1" spc="1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Homes</a:t>
            </a:r>
            <a:r>
              <a:rPr sz="4000" b="1" spc="-1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80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vi</a:t>
            </a:r>
            <a:r>
              <a:rPr sz="4000" b="1" spc="-65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onme</a:t>
            </a:r>
            <a:r>
              <a:rPr sz="4000" b="1" spc="-65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6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561" y="1943226"/>
            <a:ext cx="472122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Exposu</a:t>
            </a:r>
            <a:r>
              <a:rPr sz="4000" b="1" spc="-70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3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9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ymposium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0485" y="3686175"/>
            <a:ext cx="2814320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970" marR="5080" indent="-763905">
              <a:lnSpc>
                <a:spcPct val="120100"/>
              </a:lnSpc>
            </a:pP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Michael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Mc</a:t>
            </a:r>
            <a:r>
              <a:rPr sz="3000" spc="-70" dirty="0">
                <a:solidFill>
                  <a:srgbClr val="6C6D73"/>
                </a:solidFill>
                <a:latin typeface="Calibri"/>
                <a:cs typeface="Calibri"/>
              </a:rPr>
              <a:t>K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t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5</a:t>
            </a:r>
            <a:r>
              <a:rPr sz="3000" spc="5" dirty="0">
                <a:solidFill>
                  <a:srgbClr val="6C6D73"/>
                </a:solidFill>
                <a:latin typeface="Calibri"/>
                <a:cs typeface="Calibri"/>
              </a:rPr>
              <a:t>/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18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/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16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1433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4992879"/>
            <a:ext cx="7244080" cy="175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0955" indent="-285115">
              <a:lnSpc>
                <a:spcPct val="100000"/>
              </a:lnSpc>
              <a:buClr>
                <a:srgbClr val="6C6D73"/>
              </a:buClr>
              <a:buSzPct val="91666"/>
              <a:buFont typeface="Arial"/>
              <a:buChar char="•"/>
              <a:tabLst>
                <a:tab pos="2619375" algn="l"/>
              </a:tabLst>
            </a:pPr>
            <a:r>
              <a:rPr sz="1800" spc="-5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f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er</a:t>
            </a:r>
            <a:r>
              <a:rPr sz="1800" spc="-3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als</a:t>
            </a:r>
            <a:r>
              <a:rPr sz="1800" spc="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d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fo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w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-up</a:t>
            </a:r>
            <a:r>
              <a:rPr sz="1800" spc="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cl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ient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ser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v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i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es</a:t>
            </a:r>
            <a:endParaRPr sz="1800">
              <a:latin typeface="Tahoma"/>
              <a:cs typeface="Tahoma"/>
            </a:endParaRPr>
          </a:p>
          <a:p>
            <a:pPr marL="2618740" indent="-342900">
              <a:lnSpc>
                <a:spcPct val="100000"/>
              </a:lnSpc>
              <a:spcBef>
                <a:spcPts val="335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2619375" algn="l"/>
              </a:tabLst>
            </a:pPr>
            <a:r>
              <a:rPr sz="1800" spc="-5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evie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w</a:t>
            </a:r>
            <a:r>
              <a:rPr sz="1800" spc="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asth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ma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acti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plan</a:t>
            </a:r>
            <a:endParaRPr sz="1800">
              <a:latin typeface="Tahoma"/>
              <a:cs typeface="Tahoma"/>
            </a:endParaRPr>
          </a:p>
          <a:p>
            <a:pPr marL="2618740" indent="-342900">
              <a:lnSpc>
                <a:spcPct val="100000"/>
              </a:lnSpc>
              <a:spcBef>
                <a:spcPts val="335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2619375" algn="l"/>
              </a:tabLst>
            </a:pP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Medi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ati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n adhe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ence</a:t>
            </a:r>
            <a:endParaRPr sz="1800">
              <a:latin typeface="Tahoma"/>
              <a:cs typeface="Tahoma"/>
            </a:endParaRPr>
          </a:p>
          <a:p>
            <a:pPr marL="2560955" marR="5080" indent="-285115">
              <a:lnSpc>
                <a:spcPct val="115599"/>
              </a:lnSpc>
              <a:spcBef>
                <a:spcPts val="10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2619375" algn="l"/>
              </a:tabLst>
            </a:pP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Ongoi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ng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ducati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n,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behavi</a:t>
            </a:r>
            <a:r>
              <a:rPr sz="1800" spc="-25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40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al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reinf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cement,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ba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fo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w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-up</a:t>
            </a:r>
            <a:r>
              <a:rPr sz="1800" spc="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w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i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h</a:t>
            </a:r>
            <a:r>
              <a:rPr sz="1800" spc="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PC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P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/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ca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ma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agers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794" y="399694"/>
            <a:ext cx="618299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95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vi</a:t>
            </a:r>
            <a:r>
              <a:rPr sz="4000" b="1" spc="-65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onme</a:t>
            </a:r>
            <a:r>
              <a:rPr sz="4000" b="1" spc="-65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6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al</a:t>
            </a:r>
            <a:r>
              <a:rPr sz="4000" b="1" spc="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Assessm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60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&amp;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9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du</a:t>
            </a:r>
            <a:r>
              <a:rPr sz="4000" b="1" spc="-50" dirty="0">
                <a:solidFill>
                  <a:srgbClr val="8AB836"/>
                </a:solidFill>
                <a:latin typeface="Calibri"/>
                <a:cs typeface="Calibri"/>
              </a:rPr>
              <a:t>c</a:t>
            </a:r>
            <a:r>
              <a:rPr sz="4000" b="1" spc="-65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tion</a:t>
            </a:r>
            <a:r>
              <a:rPr sz="4000" b="1" spc="2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37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o</a:t>
            </a:r>
            <a:r>
              <a:rPr sz="4000" b="1" spc="-70" dirty="0">
                <a:solidFill>
                  <a:srgbClr val="8AB836"/>
                </a:solidFill>
                <a:latin typeface="Calibri"/>
                <a:cs typeface="Calibri"/>
              </a:rPr>
              <a:t>g</a:t>
            </a:r>
            <a:r>
              <a:rPr sz="4000" b="1" spc="-5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ther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6394" y="1789475"/>
            <a:ext cx="7060565" cy="314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Environm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ental</a:t>
            </a:r>
            <a:r>
              <a:rPr sz="2100" b="1" spc="5" dirty="0">
                <a:solidFill>
                  <a:srgbClr val="8AB836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Ass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e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ss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o</a:t>
            </a:r>
            <a:r>
              <a:rPr sz="2100" b="1" spc="5" dirty="0">
                <a:solidFill>
                  <a:srgbClr val="8AB836"/>
                </a:solidFill>
                <a:latin typeface="Tahoma"/>
                <a:cs typeface="Tahoma"/>
              </a:rPr>
              <a:t>r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-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Energ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y</a:t>
            </a:r>
            <a:r>
              <a:rPr sz="2100" b="1" spc="5" dirty="0">
                <a:solidFill>
                  <a:srgbClr val="8AB836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A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u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dito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r</a:t>
            </a:r>
            <a:r>
              <a:rPr sz="2100" b="1" spc="10" dirty="0">
                <a:solidFill>
                  <a:srgbClr val="8AB836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(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HHS/BPI)</a:t>
            </a:r>
            <a:endParaRPr sz="2100">
              <a:latin typeface="Tahoma"/>
              <a:cs typeface="Tahoma"/>
            </a:endParaRPr>
          </a:p>
          <a:p>
            <a:pPr marL="866140" indent="-342900">
              <a:lnSpc>
                <a:spcPct val="100000"/>
              </a:lnSpc>
              <a:spcBef>
                <a:spcPts val="745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866140" algn="l"/>
              </a:tabLst>
            </a:pP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nd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uc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spc="-3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p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-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inter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ventio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1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vi</a:t>
            </a:r>
            <a:r>
              <a:rPr sz="1800" spc="-2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onmental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ass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essme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s</a:t>
            </a:r>
            <a:r>
              <a:rPr sz="1800" spc="-2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/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dits</a:t>
            </a:r>
            <a:endParaRPr sz="1800">
              <a:latin typeface="Tahoma"/>
              <a:cs typeface="Tahoma"/>
            </a:endParaRPr>
          </a:p>
          <a:p>
            <a:pPr marL="866140" indent="-342900">
              <a:lnSpc>
                <a:spcPct val="100000"/>
              </a:lnSpc>
              <a:spcBef>
                <a:spcPts val="335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866140" algn="l"/>
              </a:tabLst>
            </a:pP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Deve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lop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mp</a:t>
            </a:r>
            <a:r>
              <a:rPr sz="1800" spc="-2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eh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nsi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v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scope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s 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f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wor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k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f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or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p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opert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i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es</a:t>
            </a:r>
            <a:endParaRPr sz="1800">
              <a:latin typeface="Tahoma"/>
              <a:cs typeface="Tahoma"/>
            </a:endParaRPr>
          </a:p>
          <a:p>
            <a:pPr marL="866140" indent="-342900">
              <a:lnSpc>
                <a:spcPct val="100000"/>
              </a:lnSpc>
              <a:spcBef>
                <a:spcPts val="345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866140" algn="l"/>
              </a:tabLst>
            </a:pP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nd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uc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spc="-3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post inter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ventio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ass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essme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s</a:t>
            </a:r>
            <a:r>
              <a:rPr sz="1800" spc="-2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dits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C6D73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12700" marR="1228725">
              <a:lnSpc>
                <a:spcPts val="2100"/>
              </a:lnSpc>
            </a:pPr>
            <a:r>
              <a:rPr sz="2100" b="1" spc="-25" dirty="0">
                <a:solidFill>
                  <a:srgbClr val="8AB836"/>
                </a:solidFill>
                <a:latin typeface="Tahoma"/>
                <a:cs typeface="Tahoma"/>
              </a:rPr>
              <a:t>Commun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i</a:t>
            </a:r>
            <a:r>
              <a:rPr sz="2100" b="1" spc="-15" dirty="0">
                <a:solidFill>
                  <a:srgbClr val="8AB836"/>
                </a:solidFill>
                <a:latin typeface="Tahoma"/>
                <a:cs typeface="Tahoma"/>
              </a:rPr>
              <a:t>ty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8AB836"/>
                </a:solidFill>
                <a:latin typeface="Tahoma"/>
                <a:cs typeface="Tahoma"/>
              </a:rPr>
              <a:t>Environmen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t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al</a:t>
            </a:r>
            <a:r>
              <a:rPr sz="2100" b="1" spc="20" dirty="0">
                <a:solidFill>
                  <a:srgbClr val="8AB836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8AB836"/>
                </a:solidFill>
                <a:latin typeface="Tahoma"/>
                <a:cs typeface="Tahoma"/>
              </a:rPr>
              <a:t>He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alth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 Educa</a:t>
            </a:r>
            <a:r>
              <a:rPr sz="2100" b="1" spc="5" dirty="0">
                <a:solidFill>
                  <a:srgbClr val="8AB836"/>
                </a:solidFill>
                <a:latin typeface="Tahoma"/>
                <a:cs typeface="Tahoma"/>
              </a:rPr>
              <a:t>t</a:t>
            </a:r>
            <a:r>
              <a:rPr sz="2100" b="1" spc="-20" dirty="0">
                <a:solidFill>
                  <a:srgbClr val="8AB836"/>
                </a:solidFill>
                <a:latin typeface="Tahoma"/>
                <a:cs typeface="Tahoma"/>
              </a:rPr>
              <a:t>or</a:t>
            </a:r>
            <a:r>
              <a:rPr sz="2100" b="1" spc="-15" dirty="0">
                <a:solidFill>
                  <a:srgbClr val="8AB836"/>
                </a:solidFill>
                <a:latin typeface="Tahoma"/>
                <a:cs typeface="Tahoma"/>
              </a:rPr>
              <a:t> 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(CHE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S</a:t>
            </a:r>
            <a:r>
              <a:rPr sz="2100" b="1" spc="-20" dirty="0">
                <a:solidFill>
                  <a:srgbClr val="8AB836"/>
                </a:solidFill>
                <a:latin typeface="Tahoma"/>
                <a:cs typeface="Tahoma"/>
              </a:rPr>
              <a:t>/A</a:t>
            </a:r>
            <a:r>
              <a:rPr sz="2100" b="1" spc="-5" dirty="0">
                <a:solidFill>
                  <a:srgbClr val="8AB836"/>
                </a:solidFill>
                <a:latin typeface="Tahoma"/>
                <a:cs typeface="Tahoma"/>
              </a:rPr>
              <a:t>E</a:t>
            </a:r>
            <a:r>
              <a:rPr sz="2100" b="1" spc="-10" dirty="0">
                <a:solidFill>
                  <a:srgbClr val="8AB836"/>
                </a:solidFill>
                <a:latin typeface="Tahoma"/>
                <a:cs typeface="Tahoma"/>
              </a:rPr>
              <a:t>-</a:t>
            </a:r>
            <a:r>
              <a:rPr sz="2100" b="1" dirty="0">
                <a:solidFill>
                  <a:srgbClr val="8AB836"/>
                </a:solidFill>
                <a:latin typeface="Tahoma"/>
                <a:cs typeface="Tahoma"/>
              </a:rPr>
              <a:t>C)</a:t>
            </a:r>
            <a:endParaRPr sz="2100">
              <a:latin typeface="Tahoma"/>
              <a:cs typeface="Tahoma"/>
            </a:endParaRPr>
          </a:p>
          <a:p>
            <a:pPr marL="866140" indent="-342900">
              <a:lnSpc>
                <a:spcPct val="100000"/>
              </a:lnSpc>
              <a:spcBef>
                <a:spcPts val="550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866140" algn="l"/>
              </a:tabLst>
            </a:pP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nd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uc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spc="-3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esiden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spc="1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educ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ti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 during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asses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sment</a:t>
            </a:r>
            <a:endParaRPr sz="1800">
              <a:latin typeface="Tahoma"/>
              <a:cs typeface="Tahoma"/>
            </a:endParaRPr>
          </a:p>
          <a:p>
            <a:pPr marL="866140" indent="-342900">
              <a:lnSpc>
                <a:spcPct val="100000"/>
              </a:lnSpc>
              <a:spcBef>
                <a:spcPts val="340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866140" algn="l"/>
              </a:tabLst>
            </a:pP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d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i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nate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c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ient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hea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t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h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sur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v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ey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s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and data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 c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l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ect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io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  <a:p>
            <a:pPr marL="866140" indent="-342900">
              <a:lnSpc>
                <a:spcPct val="100000"/>
              </a:lnSpc>
              <a:spcBef>
                <a:spcPts val="335"/>
              </a:spcBef>
              <a:buClr>
                <a:srgbClr val="6C6D73"/>
              </a:buClr>
              <a:buSzPct val="91666"/>
              <a:buFont typeface="Arial"/>
              <a:buChar char="•"/>
              <a:tabLst>
                <a:tab pos="866140" algn="l"/>
              </a:tabLst>
            </a:pP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Distribut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e</a:t>
            </a:r>
            <a:r>
              <a:rPr sz="1800" spc="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HE</a:t>
            </a:r>
            <a:r>
              <a:rPr sz="1800" spc="-40" dirty="0">
                <a:solidFill>
                  <a:srgbClr val="6C6D73"/>
                </a:solidFill>
                <a:latin typeface="Tahoma"/>
                <a:cs typeface="Tahoma"/>
              </a:rPr>
              <a:t>P</a:t>
            </a:r>
            <a:r>
              <a:rPr sz="1800" spc="-5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6C6D73"/>
                </a:solidFill>
                <a:latin typeface="Tahoma"/>
                <a:cs typeface="Tahoma"/>
              </a:rPr>
              <a:t>-</a:t>
            </a:r>
            <a:r>
              <a:rPr sz="1800" spc="-95" dirty="0">
                <a:solidFill>
                  <a:srgbClr val="6C6D73"/>
                </a:solidFill>
                <a:latin typeface="Tahoma"/>
                <a:cs typeface="Tahoma"/>
              </a:rPr>
              <a:t>V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acu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u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m</a:t>
            </a:r>
            <a:r>
              <a:rPr sz="1800" spc="-40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n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d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ind</a:t>
            </a:r>
            <a:r>
              <a:rPr sz="1800" spc="-20" dirty="0">
                <a:solidFill>
                  <a:srgbClr val="6C6D73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or 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alle</a:t>
            </a:r>
            <a:r>
              <a:rPr sz="1800" spc="-30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gen</a:t>
            </a:r>
            <a:r>
              <a:rPr sz="1800" spc="25" dirty="0">
                <a:solidFill>
                  <a:srgbClr val="6C6D73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6C6D73"/>
                </a:solidFill>
                <a:latin typeface="Tahoma"/>
                <a:cs typeface="Tahoma"/>
              </a:rPr>
              <a:t>eductio</a:t>
            </a:r>
            <a:r>
              <a:rPr sz="1800" spc="-10" dirty="0">
                <a:solidFill>
                  <a:srgbClr val="6C6D73"/>
                </a:solidFill>
                <a:latin typeface="Tahoma"/>
                <a:cs typeface="Tahoma"/>
              </a:rPr>
              <a:t>n </a:t>
            </a:r>
            <a:r>
              <a:rPr sz="1800" dirty="0">
                <a:solidFill>
                  <a:srgbClr val="6C6D73"/>
                </a:solidFill>
                <a:latin typeface="Tahoma"/>
                <a:cs typeface="Tahoma"/>
              </a:rPr>
              <a:t>kit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0" y="4952949"/>
            <a:ext cx="1905000" cy="1429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7648" y="4938661"/>
            <a:ext cx="1933575" cy="1458595"/>
          </a:xfrm>
          <a:custGeom>
            <a:avLst/>
            <a:gdLst/>
            <a:ahLst/>
            <a:cxnLst/>
            <a:rect l="l" t="t" r="r" b="b"/>
            <a:pathLst>
              <a:path w="1933575" h="1458595">
                <a:moveTo>
                  <a:pt x="0" y="1458214"/>
                </a:moveTo>
                <a:lnTo>
                  <a:pt x="1933575" y="1458214"/>
                </a:lnTo>
                <a:lnTo>
                  <a:pt x="1933575" y="0"/>
                </a:lnTo>
                <a:lnTo>
                  <a:pt x="0" y="0"/>
                </a:lnTo>
                <a:lnTo>
                  <a:pt x="0" y="1458214"/>
                </a:lnTo>
                <a:close/>
              </a:path>
            </a:pathLst>
          </a:custGeom>
          <a:ln w="2857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600" y="762000"/>
            <a:ext cx="1463294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55888" y="2438506"/>
            <a:ext cx="1690684" cy="2188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3841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643" rIns="0" bIns="0" rtlCol="0">
            <a:spAutoFit/>
          </a:bodyPr>
          <a:lstStyle/>
          <a:p>
            <a:pPr marL="2004695">
              <a:lnSpc>
                <a:spcPct val="100000"/>
              </a:lnSpc>
            </a:pP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Healt</a:t>
            </a:r>
            <a:r>
              <a:rPr sz="4000" b="1" spc="-100" dirty="0">
                <a:solidFill>
                  <a:srgbClr val="8AB836"/>
                </a:solidFill>
                <a:latin typeface="Calibri"/>
                <a:cs typeface="Calibri"/>
              </a:rPr>
              <a:t>h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4000" b="1" spc="2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Homes</a:t>
            </a:r>
            <a:r>
              <a:rPr sz="4000" b="1" spc="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I</a:t>
            </a:r>
            <a:r>
              <a:rPr sz="4000" b="1" spc="-60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7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5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30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4000" b="1" spc="-55" dirty="0">
                <a:solidFill>
                  <a:srgbClr val="8AB836"/>
                </a:solidFill>
                <a:latin typeface="Calibri"/>
                <a:cs typeface="Calibri"/>
              </a:rPr>
              <a:t>v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55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1442878"/>
            <a:ext cx="7920355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all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tion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ess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pill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eg</a:t>
            </a: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ed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pe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mana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2400" spc="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t: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el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baits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b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ric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acid,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glue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educing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poi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ts,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clea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nin</a:t>
            </a:r>
            <a:r>
              <a:rPr sz="2400" spc="8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/beh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vi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cha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(</a:t>
            </a:r>
            <a:r>
              <a:rPr sz="2400" spc="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lu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er)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Mold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edi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3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ting ki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ch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b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th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 and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d</a:t>
            </a:r>
            <a:r>
              <a:rPr sz="2400" spc="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er;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fil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epla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eam 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cle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aning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f 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arpets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Air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fil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ering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alled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in child</a:t>
            </a:r>
            <a:r>
              <a:rPr sz="2400" spc="-145" dirty="0">
                <a:solidFill>
                  <a:srgbClr val="6C6D73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bed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Air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onditi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ne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dehu</a:t>
            </a:r>
            <a:r>
              <a:rPr sz="2400" spc="5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idifie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vi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ion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HE</a:t>
            </a:r>
            <a:r>
              <a:rPr sz="2400" spc="-180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2400" spc="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-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acuum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 alle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rg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eduction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cle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aning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kit</a:t>
            </a:r>
            <a:endParaRPr sz="2400">
              <a:latin typeface="Calibri"/>
              <a:cs typeface="Calibri"/>
            </a:endParaRPr>
          </a:p>
          <a:p>
            <a:pPr marL="353695" marR="254635" indent="-340995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alt</a:t>
            </a: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Hom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tions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with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le</a:t>
            </a:r>
            <a:r>
              <a:rPr sz="2400" spc="-5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ed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funding (l</a:t>
            </a:r>
            <a:r>
              <a:rPr sz="2400" spc="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ad,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adon,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asbe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os)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1506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802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sz="3600" b="1" spc="-5" dirty="0">
                <a:solidFill>
                  <a:srgbClr val="8AB836"/>
                </a:solidFill>
                <a:latin typeface="Calibri"/>
                <a:cs typeface="Calibri"/>
              </a:rPr>
              <a:t>GH</a:t>
            </a:r>
            <a:r>
              <a:rPr sz="3600" b="1" spc="-15" dirty="0">
                <a:solidFill>
                  <a:srgbClr val="8AB836"/>
                </a:solidFill>
                <a:latin typeface="Calibri"/>
                <a:cs typeface="Calibri"/>
              </a:rPr>
              <a:t>H</a:t>
            </a:r>
            <a:r>
              <a:rPr sz="3600" b="1" spc="-10" dirty="0">
                <a:solidFill>
                  <a:srgbClr val="8AB836"/>
                </a:solidFill>
                <a:latin typeface="Calibri"/>
                <a:cs typeface="Calibri"/>
              </a:rPr>
              <a:t>I</a:t>
            </a:r>
            <a:r>
              <a:rPr sz="3600" b="1" spc="2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-</a:t>
            </a:r>
            <a:r>
              <a:rPr sz="3600" b="1" spc="-1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A </a:t>
            </a:r>
            <a:r>
              <a:rPr sz="3600" b="1" spc="-5" dirty="0">
                <a:solidFill>
                  <a:srgbClr val="8AB836"/>
                </a:solidFill>
                <a:latin typeface="Calibri"/>
                <a:cs typeface="Calibri"/>
              </a:rPr>
              <a:t>Mode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l </a:t>
            </a:r>
            <a:r>
              <a:rPr sz="3600" b="1" spc="-5" dirty="0">
                <a:solidFill>
                  <a:srgbClr val="8AB836"/>
                </a:solidFill>
                <a:latin typeface="Calibri"/>
                <a:cs typeface="Calibri"/>
              </a:rPr>
              <a:t>Th</a:t>
            </a:r>
            <a:r>
              <a:rPr sz="3600" b="1" spc="-30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3600" b="1" spc="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Ben</a:t>
            </a:r>
            <a:r>
              <a:rPr sz="3600" b="1" spc="-4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8AB836"/>
                </a:solidFill>
                <a:latin typeface="Calibri"/>
                <a:cs typeface="Calibri"/>
              </a:rPr>
              <a:t>fit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3600" b="1" spc="1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600" b="1" spc="-105" dirty="0">
                <a:solidFill>
                  <a:srgbClr val="8AB836"/>
                </a:solidFill>
                <a:latin typeface="Calibri"/>
                <a:cs typeface="Calibri"/>
              </a:rPr>
              <a:t>F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amilies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2650" y="1524000"/>
            <a:ext cx="8058150" cy="496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390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70152" y="1583527"/>
            <a:ext cx="558355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Health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4000" spc="3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5" dirty="0">
                <a:solidFill>
                  <a:srgbClr val="93C500"/>
                </a:solidFill>
                <a:latin typeface="Century Gothic"/>
                <a:cs typeface="Century Gothic"/>
              </a:rPr>
              <a:t>Home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40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Toolkits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8215" rIns="0" bIns="0" rtlCol="0">
            <a:spAutoFit/>
          </a:bodyPr>
          <a:lstStyle/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mbo</a:t>
            </a:r>
            <a:r>
              <a:rPr sz="1900" b="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arbo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b="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x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de/S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mo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ke</a:t>
            </a:r>
            <a:r>
              <a:rPr sz="1900" b="0" spc="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ector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00" b="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b="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b="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Cab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net</a:t>
            </a:r>
            <a:r>
              <a:rPr sz="1900" b="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qu</a:t>
            </a:r>
            <a:r>
              <a:rPr sz="19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b="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Bleach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00" b="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b="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b="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Rubber</a:t>
            </a:r>
            <a:r>
              <a:rPr sz="1900" b="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Gl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Sw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utlet</a:t>
            </a:r>
            <a:r>
              <a:rPr sz="19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Pl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3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ers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rob</a:t>
            </a:r>
            <a:r>
              <a:rPr sz="19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um</a:t>
            </a:r>
            <a:r>
              <a:rPr sz="1900" b="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Mol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b="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ntr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b="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Spray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00" b="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b="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b="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900" b="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5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Gallo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b="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Buckets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00" b="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b="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b="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Sp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Smart</a:t>
            </a:r>
            <a:r>
              <a:rPr sz="1900" b="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FL</a:t>
            </a:r>
            <a:r>
              <a:rPr sz="1900" b="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b="0" spc="-3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tbul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bs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00" b="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b="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b="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natures</a:t>
            </a:r>
            <a:r>
              <a:rPr sz="1900" b="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Na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ural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5" dirty="0">
                <a:solidFill>
                  <a:srgbClr val="3D3C2C"/>
                </a:solidFill>
                <a:latin typeface="Century Gothic"/>
                <a:cs typeface="Century Gothic"/>
              </a:rPr>
              <a:t>Laun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ry</a:t>
            </a:r>
            <a:r>
              <a:rPr sz="1900" b="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etergent</a:t>
            </a:r>
            <a:endParaRPr sz="1900">
              <a:latin typeface="Century Gothic"/>
              <a:cs typeface="Century Gothic"/>
            </a:endParaRPr>
          </a:p>
          <a:p>
            <a:pPr marL="1042669">
              <a:lnSpc>
                <a:spcPct val="100000"/>
              </a:lnSpc>
            </a:pPr>
            <a:r>
              <a:rPr sz="1450" b="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b="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b="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b="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b="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b="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b="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b="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b="0" spc="-1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endParaRPr sz="19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70989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6248653"/>
            <a:ext cx="593280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550">
              <a:lnSpc>
                <a:spcPct val="100000"/>
              </a:lnSpc>
            </a:pPr>
            <a:r>
              <a:rPr sz="1800" i="1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6C6D73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800" i="1" spc="-20" dirty="0">
                <a:solidFill>
                  <a:srgbClr val="6C6D73"/>
                </a:solidFill>
                <a:latin typeface="Calibri"/>
                <a:cs typeface="Calibri"/>
              </a:rPr>
              <a:t>onm</a:t>
            </a:r>
            <a:r>
              <a:rPr sz="1800" i="1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i="1" spc="-1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1800" i="1" spc="-4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6C6D73"/>
                </a:solidFill>
                <a:latin typeface="Calibri"/>
                <a:cs typeface="Calibri"/>
              </a:rPr>
              <a:t>Ju</a:t>
            </a:r>
            <a:r>
              <a:rPr sz="1800" i="1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6C6D73"/>
                </a:solidFill>
                <a:latin typeface="Calibri"/>
                <a:cs typeface="Calibri"/>
              </a:rPr>
              <a:t>e,</a:t>
            </a:r>
            <a:r>
              <a:rPr sz="1800" i="1" spc="4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l 7.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Numb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6,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0794" rIns="0" bIns="0" rtlCol="0">
            <a:spAutoFit/>
          </a:bodyPr>
          <a:lstStyle/>
          <a:p>
            <a:pPr marL="1917064">
              <a:lnSpc>
                <a:spcPct val="100000"/>
              </a:lnSpc>
            </a:pPr>
            <a:r>
              <a:rPr sz="3600" b="1" spc="-20" dirty="0">
                <a:solidFill>
                  <a:srgbClr val="8AB836"/>
                </a:solidFill>
                <a:latin typeface="Calibri"/>
                <a:cs typeface="Calibri"/>
              </a:rPr>
              <a:t>Healt</a:t>
            </a:r>
            <a:r>
              <a:rPr sz="3600" b="1" spc="-85" dirty="0">
                <a:solidFill>
                  <a:srgbClr val="8AB836"/>
                </a:solidFill>
                <a:latin typeface="Calibri"/>
                <a:cs typeface="Calibri"/>
              </a:rPr>
              <a:t>h</a:t>
            </a:r>
            <a:r>
              <a:rPr sz="3600" b="1" spc="-20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 Homes</a:t>
            </a:r>
            <a:r>
              <a:rPr sz="3600" b="1" spc="-5" dirty="0">
                <a:solidFill>
                  <a:srgbClr val="8AB836"/>
                </a:solidFill>
                <a:latin typeface="Calibri"/>
                <a:cs typeface="Calibri"/>
              </a:rPr>
              <a:t> Demon</a:t>
            </a:r>
            <a:r>
              <a:rPr sz="3600" b="1" spc="-35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3600" b="1" spc="-85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3600" b="1" spc="-60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8AB836"/>
                </a:solidFill>
                <a:latin typeface="Calibri"/>
                <a:cs typeface="Calibri"/>
              </a:rPr>
              <a:t>tion</a:t>
            </a:r>
            <a:r>
              <a:rPr sz="3600" b="1" spc="1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8AB836"/>
                </a:solidFill>
                <a:latin typeface="Calibri"/>
                <a:cs typeface="Calibri"/>
              </a:rPr>
              <a:t>P</a:t>
            </a:r>
            <a:r>
              <a:rPr sz="3600" b="1" spc="-40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oject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8398" y="1680108"/>
            <a:ext cx="294005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Me</a:t>
            </a:r>
            <a:r>
              <a:rPr sz="2000" b="1" spc="-15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n 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Chan</a:t>
            </a:r>
            <a:r>
              <a:rPr sz="2000" b="1" spc="-30" dirty="0">
                <a:solidFill>
                  <a:srgbClr val="8AB836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e &amp;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8AB836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2000" b="1" spc="-35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ce</a:t>
            </a:r>
            <a:r>
              <a:rPr sz="2000" b="1" spc="-25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ed</a:t>
            </a:r>
            <a:r>
              <a:rPr sz="2000" b="1" spc="5" dirty="0">
                <a:solidFill>
                  <a:srgbClr val="8AB836"/>
                </a:solidFill>
                <a:latin typeface="Calibri"/>
                <a:cs typeface="Calibri"/>
              </a:rPr>
              <a:t>u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ctio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of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8AB836"/>
                </a:solidFill>
                <a:latin typeface="Calibri"/>
                <a:cs typeface="Calibri"/>
              </a:rPr>
              <a:t>K</a:t>
            </a:r>
            <a:r>
              <a:rPr sz="2000" b="1" spc="-25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2000" b="1" spc="2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8AB836"/>
                </a:solidFill>
                <a:latin typeface="Calibri"/>
                <a:cs typeface="Calibri"/>
              </a:rPr>
              <a:t>Ou</a:t>
            </a:r>
            <a:r>
              <a:rPr sz="2000" b="1" spc="-2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8AB836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omes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1676400"/>
            <a:ext cx="4876800" cy="647065"/>
          </a:xfrm>
          <a:custGeom>
            <a:avLst/>
            <a:gdLst/>
            <a:ahLst/>
            <a:cxnLst/>
            <a:rect l="l" t="t" r="r" b="b"/>
            <a:pathLst>
              <a:path w="4876800" h="647064">
                <a:moveTo>
                  <a:pt x="107823" y="0"/>
                </a:moveTo>
                <a:lnTo>
                  <a:pt x="4876800" y="0"/>
                </a:lnTo>
                <a:lnTo>
                  <a:pt x="4876800" y="539114"/>
                </a:lnTo>
                <a:lnTo>
                  <a:pt x="4868337" y="581068"/>
                </a:lnTo>
                <a:lnTo>
                  <a:pt x="4845257" y="615330"/>
                </a:lnTo>
                <a:lnTo>
                  <a:pt x="4811017" y="638439"/>
                </a:lnTo>
                <a:lnTo>
                  <a:pt x="4769076" y="646937"/>
                </a:lnTo>
                <a:lnTo>
                  <a:pt x="0" y="646938"/>
                </a:lnTo>
                <a:lnTo>
                  <a:pt x="0" y="107823"/>
                </a:lnTo>
                <a:lnTo>
                  <a:pt x="8462" y="65869"/>
                </a:lnTo>
                <a:lnTo>
                  <a:pt x="31542" y="31607"/>
                </a:lnTo>
                <a:lnTo>
                  <a:pt x="65782" y="8498"/>
                </a:lnTo>
                <a:lnTo>
                  <a:pt x="107723" y="0"/>
                </a:lnTo>
                <a:close/>
              </a:path>
            </a:pathLst>
          </a:custGeom>
          <a:ln w="9524">
            <a:solidFill>
              <a:srgbClr val="8AB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11388" y="1676400"/>
            <a:ext cx="4823460" cy="5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244475">
              <a:lnSpc>
                <a:spcPct val="100000"/>
              </a:lnSpc>
            </a:pP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20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r>
              <a:rPr sz="16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ompl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16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wi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r>
              <a:rPr sz="16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esponde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ompl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ng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6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mo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th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po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er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hea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th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 su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vey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27250" y="2432050"/>
          <a:ext cx="8020050" cy="3758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489"/>
                <a:gridCol w="1339977"/>
                <a:gridCol w="1339850"/>
                <a:gridCol w="1492758"/>
                <a:gridCol w="1223264"/>
                <a:gridCol w="1105661"/>
              </a:tblGrid>
              <a:tr h="685800">
                <a:tc>
                  <a:txBody>
                    <a:bodyPr/>
                    <a:lstStyle/>
                    <a:p>
                      <a:pPr marL="494030" marR="97790" indent="-389255">
                        <a:lnSpc>
                          <a:spcPct val="114999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N=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marR="191770" indent="271145">
                        <a:lnSpc>
                          <a:spcPct val="114999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 Mean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dDev)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 marR="191770" indent="193040">
                        <a:lnSpc>
                          <a:spcPct val="114999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 Mean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(St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dDev)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80670" algn="ctr">
                        <a:lnSpc>
                          <a:spcPct val="114999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Mean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(St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dDev)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ne-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ded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 marR="224154" indent="76200">
                        <a:lnSpc>
                          <a:spcPct val="114999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03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0.36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0.92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0.14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0.53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0.23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0.82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0.00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65.5%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 Visits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0.94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1.22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0.70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1.09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0.26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1.25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0.015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03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ian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Visits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1.76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58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1.46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1.34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1.41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0.38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1.46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0.002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03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Call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sic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1.49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1.48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1.49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0.51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1.56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0.00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4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ork 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missed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2.76259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1.95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1.736842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1.85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1.037879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2.05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0.00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81">
                <a:tc>
                  <a:txBody>
                    <a:bodyPr/>
                    <a:lstStyle/>
                    <a:p>
                      <a:pPr marL="62230" marR="432434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hool/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yc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 missed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2.37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2.00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1.78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263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2.09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0.64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1.99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0.00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778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6289421"/>
            <a:ext cx="35001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949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[2</a:t>
            </a:r>
            <a:r>
              <a:rPr sz="1600" spc="-20" dirty="0">
                <a:latin typeface="Calibri"/>
                <a:cs typeface="Calibri"/>
              </a:rPr>
              <a:t>0</a:t>
            </a:r>
            <a:r>
              <a:rPr sz="1600" spc="-15" dirty="0">
                <a:latin typeface="Calibri"/>
                <a:cs typeface="Calibri"/>
              </a:rPr>
              <a:t>09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1</a:t>
            </a:r>
            <a:r>
              <a:rPr sz="1600" spc="-10" dirty="0">
                <a:latin typeface="Calibri"/>
                <a:cs typeface="Calibri"/>
              </a:rPr>
              <a:t>0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a]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3743" rIns="0" bIns="0" rtlCol="0">
            <a:spAutoFit/>
          </a:bodyPr>
          <a:lstStyle/>
          <a:p>
            <a:pPr marL="2051685">
              <a:lnSpc>
                <a:spcPct val="100000"/>
              </a:lnSpc>
            </a:pPr>
            <a:r>
              <a:rPr sz="4000" b="1" spc="-90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educ</a:t>
            </a:r>
            <a:r>
              <a:rPr sz="4000" b="1" spc="-1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d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Co</a:t>
            </a:r>
            <a:r>
              <a:rPr sz="4000" b="1" spc="-6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ts</a:t>
            </a:r>
            <a:r>
              <a:rPr sz="4000" b="1" spc="1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=</a:t>
            </a:r>
            <a:r>
              <a:rPr sz="4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Cashable</a:t>
            </a:r>
            <a:r>
              <a:rPr sz="4000" b="1" spc="2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85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vings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1044" y="1833894"/>
            <a:ext cx="7285355" cy="225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355600" algn="l"/>
              </a:tabLst>
            </a:pP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1 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thm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-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el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5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spi</a:t>
            </a:r>
            <a:r>
              <a:rPr sz="3000" b="1" spc="-3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25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b="1" spc="-50" dirty="0">
                <a:solidFill>
                  <a:srgbClr val="6C6D73"/>
                </a:solidFill>
                <a:latin typeface="Calibri"/>
                <a:cs typeface="Calibri"/>
              </a:rPr>
              <a:t>z</a:t>
            </a:r>
            <a:r>
              <a:rPr sz="3000" b="1" spc="-3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10" dirty="0">
                <a:solidFill>
                  <a:srgbClr val="6C6D73"/>
                </a:solidFill>
                <a:latin typeface="Calibri"/>
                <a:cs typeface="Calibri"/>
              </a:rPr>
              <a:t>ti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b="1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on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3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b="1" spc="-6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4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b="1" spc="-5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ts </a:t>
            </a:r>
            <a:r>
              <a:rPr sz="3000" b="1" spc="-20" dirty="0">
                <a:solidFill>
                  <a:srgbClr val="8AB837"/>
                </a:solidFill>
                <a:latin typeface="Calibri"/>
                <a:cs typeface="Calibri"/>
              </a:rPr>
              <a:t>$7506</a:t>
            </a:r>
            <a:r>
              <a:rPr sz="3000" b="1" spc="5" dirty="0">
                <a:solidFill>
                  <a:srgbClr val="8AB837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Balt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mo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100">
              <a:latin typeface="Times New Roman"/>
              <a:cs typeface="Times New Roman"/>
            </a:endParaRPr>
          </a:p>
          <a:p>
            <a:pPr marL="294640" marR="301625" indent="-281940">
              <a:lnSpc>
                <a:spcPct val="100000"/>
              </a:lnSpc>
              <a:buClr>
                <a:srgbClr val="6C6D73"/>
              </a:buClr>
              <a:buFont typeface="Arial"/>
              <a:buChar char="•"/>
              <a:tabLst>
                <a:tab pos="294640" algn="l"/>
              </a:tabLst>
            </a:pP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1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5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thm</a:t>
            </a:r>
            <a:r>
              <a:rPr sz="3000" b="1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5" dirty="0">
                <a:solidFill>
                  <a:srgbClr val="6C6D73"/>
                </a:solidFill>
                <a:latin typeface="Calibri"/>
                <a:cs typeface="Calibri"/>
              </a:rPr>
              <a:t>-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el</a:t>
            </a:r>
            <a:r>
              <a:rPr sz="3000" b="1" spc="-4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5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eme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rg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enc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b="1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3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visi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b="1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on</a:t>
            </a:r>
            <a:r>
              <a:rPr sz="3000" b="1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7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3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b="1" spc="-6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b="1" spc="-5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b="1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b="1" spc="-5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ts </a:t>
            </a:r>
            <a:r>
              <a:rPr sz="3000" b="1" spc="-20" dirty="0">
                <a:solidFill>
                  <a:srgbClr val="8AB837"/>
                </a:solidFill>
                <a:latin typeface="Calibri"/>
                <a:cs typeface="Calibri"/>
              </a:rPr>
              <a:t>$820</a:t>
            </a:r>
            <a:r>
              <a:rPr sz="3000" b="1" spc="5" dirty="0">
                <a:solidFill>
                  <a:srgbClr val="8AB837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3000" b="1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6C6D73"/>
                </a:solidFill>
                <a:latin typeface="Calibri"/>
                <a:cs typeface="Calibri"/>
              </a:rPr>
              <a:t>Bal</a:t>
            </a:r>
            <a:r>
              <a:rPr sz="3000" b="1" spc="-15" dirty="0">
                <a:solidFill>
                  <a:srgbClr val="6C6D73"/>
                </a:solidFill>
                <a:latin typeface="Calibri"/>
                <a:cs typeface="Calibri"/>
              </a:rPr>
              <a:t>tim</a:t>
            </a:r>
            <a:r>
              <a:rPr sz="3000" b="1" spc="-35" dirty="0">
                <a:solidFill>
                  <a:srgbClr val="6C6D73"/>
                </a:solidFill>
                <a:latin typeface="Calibri"/>
                <a:cs typeface="Calibri"/>
              </a:rPr>
              <a:t>or</a:t>
            </a:r>
            <a:r>
              <a:rPr sz="3000" b="1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1794" y="4528845"/>
            <a:ext cx="200977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spc="-5" dirty="0">
                <a:latin typeface="Calibri"/>
                <a:cs typeface="Calibri"/>
              </a:rPr>
              <a:t>ma </a:t>
            </a:r>
            <a:r>
              <a:rPr sz="2400" b="1" spc="-15" dirty="0">
                <a:latin typeface="Calibri"/>
                <a:cs typeface="Calibri"/>
              </a:rPr>
              <a:t>hospi</a:t>
            </a:r>
            <a:r>
              <a:rPr sz="2400" b="1" spc="-4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ali</a:t>
            </a:r>
            <a:r>
              <a:rPr sz="2400" b="1" spc="-45" dirty="0">
                <a:latin typeface="Calibri"/>
                <a:cs typeface="Calibri"/>
              </a:rPr>
              <a:t>z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tio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visits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71800" y="4511421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381000" y="863853"/>
                </a:moveTo>
                <a:lnTo>
                  <a:pt x="0" y="863853"/>
                </a:lnTo>
                <a:lnTo>
                  <a:pt x="190500" y="1054353"/>
                </a:lnTo>
                <a:lnTo>
                  <a:pt x="381000" y="863853"/>
                </a:lnTo>
                <a:close/>
              </a:path>
              <a:path w="381000" h="1054735">
                <a:moveTo>
                  <a:pt x="285750" y="0"/>
                </a:moveTo>
                <a:lnTo>
                  <a:pt x="95250" y="0"/>
                </a:lnTo>
                <a:lnTo>
                  <a:pt x="95250" y="863853"/>
                </a:lnTo>
                <a:lnTo>
                  <a:pt x="285750" y="863853"/>
                </a:lnTo>
                <a:lnTo>
                  <a:pt x="28575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1800" y="4511421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0" y="863853"/>
                </a:moveTo>
                <a:lnTo>
                  <a:pt x="95250" y="863853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863853"/>
                </a:lnTo>
                <a:lnTo>
                  <a:pt x="381000" y="863853"/>
                </a:lnTo>
                <a:lnTo>
                  <a:pt x="190500" y="1054353"/>
                </a:lnTo>
                <a:lnTo>
                  <a:pt x="0" y="863853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9420" y="4511421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381000" y="863853"/>
                </a:moveTo>
                <a:lnTo>
                  <a:pt x="0" y="863853"/>
                </a:lnTo>
                <a:lnTo>
                  <a:pt x="190500" y="1054353"/>
                </a:lnTo>
                <a:lnTo>
                  <a:pt x="381000" y="863853"/>
                </a:lnTo>
                <a:close/>
              </a:path>
              <a:path w="381000" h="1054735">
                <a:moveTo>
                  <a:pt x="285750" y="0"/>
                </a:moveTo>
                <a:lnTo>
                  <a:pt x="95250" y="0"/>
                </a:lnTo>
                <a:lnTo>
                  <a:pt x="95250" y="863853"/>
                </a:lnTo>
                <a:lnTo>
                  <a:pt x="285750" y="863853"/>
                </a:lnTo>
                <a:lnTo>
                  <a:pt x="28575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9420" y="4511421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0" y="863853"/>
                </a:moveTo>
                <a:lnTo>
                  <a:pt x="95250" y="863853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863853"/>
                </a:lnTo>
                <a:lnTo>
                  <a:pt x="381000" y="863853"/>
                </a:lnTo>
                <a:lnTo>
                  <a:pt x="190500" y="1054353"/>
                </a:lnTo>
                <a:lnTo>
                  <a:pt x="0" y="863853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4200" y="4511421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285750" y="190499"/>
                </a:moveTo>
                <a:lnTo>
                  <a:pt x="95250" y="190499"/>
                </a:lnTo>
                <a:lnTo>
                  <a:pt x="95250" y="1054353"/>
                </a:lnTo>
                <a:lnTo>
                  <a:pt x="285750" y="1054353"/>
                </a:lnTo>
                <a:lnTo>
                  <a:pt x="285750" y="190499"/>
                </a:lnTo>
                <a:close/>
              </a:path>
              <a:path w="381000" h="1054735">
                <a:moveTo>
                  <a:pt x="190500" y="0"/>
                </a:moveTo>
                <a:lnTo>
                  <a:pt x="0" y="190499"/>
                </a:lnTo>
                <a:lnTo>
                  <a:pt x="381000" y="190499"/>
                </a:lnTo>
                <a:lnTo>
                  <a:pt x="190500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34200" y="4511421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381000" y="190499"/>
                </a:moveTo>
                <a:lnTo>
                  <a:pt x="285750" y="190499"/>
                </a:lnTo>
                <a:lnTo>
                  <a:pt x="285750" y="1054353"/>
                </a:lnTo>
                <a:lnTo>
                  <a:pt x="95250" y="1054353"/>
                </a:lnTo>
                <a:lnTo>
                  <a:pt x="95250" y="190499"/>
                </a:lnTo>
                <a:lnTo>
                  <a:pt x="0" y="190499"/>
                </a:lnTo>
                <a:lnTo>
                  <a:pt x="190500" y="0"/>
                </a:lnTo>
                <a:lnTo>
                  <a:pt x="381000" y="190499"/>
                </a:lnTo>
                <a:close/>
              </a:path>
            </a:pathLst>
          </a:custGeom>
          <a:ln w="25400">
            <a:solidFill>
              <a:srgbClr val="8AB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63000" y="4526026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285750" y="190500"/>
                </a:moveTo>
                <a:lnTo>
                  <a:pt x="95250" y="190500"/>
                </a:lnTo>
                <a:lnTo>
                  <a:pt x="95250" y="1054227"/>
                </a:lnTo>
                <a:lnTo>
                  <a:pt x="285750" y="1054227"/>
                </a:lnTo>
                <a:lnTo>
                  <a:pt x="285750" y="190500"/>
                </a:lnTo>
                <a:close/>
              </a:path>
              <a:path w="381000" h="1054735">
                <a:moveTo>
                  <a:pt x="190500" y="0"/>
                </a:moveTo>
                <a:lnTo>
                  <a:pt x="0" y="190500"/>
                </a:lnTo>
                <a:lnTo>
                  <a:pt x="381000" y="190500"/>
                </a:lnTo>
                <a:lnTo>
                  <a:pt x="190500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3000" y="4526026"/>
            <a:ext cx="381000" cy="1054735"/>
          </a:xfrm>
          <a:custGeom>
            <a:avLst/>
            <a:gdLst/>
            <a:ahLst/>
            <a:cxnLst/>
            <a:rect l="l" t="t" r="r" b="b"/>
            <a:pathLst>
              <a:path w="381000" h="1054735">
                <a:moveTo>
                  <a:pt x="381000" y="190500"/>
                </a:moveTo>
                <a:lnTo>
                  <a:pt x="285750" y="190500"/>
                </a:lnTo>
                <a:lnTo>
                  <a:pt x="285750" y="1054227"/>
                </a:lnTo>
                <a:lnTo>
                  <a:pt x="95250" y="1054227"/>
                </a:lnTo>
                <a:lnTo>
                  <a:pt x="95250" y="190500"/>
                </a:lnTo>
                <a:lnTo>
                  <a:pt x="0" y="190500"/>
                </a:lnTo>
                <a:lnTo>
                  <a:pt x="190500" y="0"/>
                </a:lnTo>
                <a:lnTo>
                  <a:pt x="381000" y="190500"/>
                </a:lnTo>
                <a:close/>
              </a:path>
            </a:pathLst>
          </a:custGeom>
          <a:ln w="25400">
            <a:solidFill>
              <a:srgbClr val="8AB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57313" y="4713630"/>
            <a:ext cx="116522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Cashabl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S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vings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09256" y="4856683"/>
            <a:ext cx="253555" cy="392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25610" y="4842205"/>
            <a:ext cx="253555" cy="392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6806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643" rIns="0" bIns="0" rtlCol="0">
            <a:spAutoFit/>
          </a:bodyPr>
          <a:lstStyle/>
          <a:p>
            <a:pPr marL="2004695">
              <a:lnSpc>
                <a:spcPct val="100000"/>
              </a:lnSpc>
            </a:pP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Challen</a:t>
            </a:r>
            <a:r>
              <a:rPr sz="4000" b="1" spc="-50" dirty="0">
                <a:solidFill>
                  <a:srgbClr val="8AB836"/>
                </a:solidFill>
                <a:latin typeface="Calibri"/>
                <a:cs typeface="Calibri"/>
              </a:rPr>
              <a:t>g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1519078"/>
            <a:ext cx="7404734" cy="350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Fundin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HU</a:t>
            </a:r>
            <a:r>
              <a:rPr sz="2400" spc="-75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DOE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CDBG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phila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th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2400" spc="-18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utilities, 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tat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al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usin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fun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He</a:t>
            </a:r>
            <a:r>
              <a:rPr sz="2400" spc="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lth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tme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or hom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edi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tion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se</a:t>
            </a:r>
            <a:r>
              <a:rPr sz="2400" spc="1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vices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ha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C6D73"/>
                </a:solidFill>
                <a:latin typeface="Calibri"/>
                <a:cs typeface="Calibri"/>
              </a:rPr>
              <a:t>be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6C6D73"/>
                </a:solidFill>
                <a:latin typeface="Calibri"/>
                <a:cs typeface="Calibri"/>
              </a:rPr>
              <a:t> signifi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6C6D73"/>
                </a:solidFill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Cu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tly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anda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ode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 </a:t>
            </a:r>
            <a:r>
              <a:rPr sz="2400" spc="-55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Healt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Hom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measu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es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ap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se</a:t>
            </a:r>
            <a:r>
              <a:rPr sz="2400" spc="2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vices</a:t>
            </a:r>
            <a:endParaRPr sz="2400">
              <a:latin typeface="Calibri"/>
              <a:cs typeface="Calibri"/>
            </a:endParaRPr>
          </a:p>
          <a:p>
            <a:pPr marL="299085" marR="174625" indent="-286385">
              <a:lnSpc>
                <a:spcPct val="100000"/>
              </a:lnSpc>
              <a:spcBef>
                <a:spcPts val="6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Medi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aid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Rule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Chan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 adju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7E7E7E"/>
                </a:solidFill>
                <a:latin typeface="Calibri"/>
                <a:cs typeface="Calibri"/>
              </a:rPr>
              <a:t>“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Who”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is 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ailable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o be 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eimbu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sed,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not 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“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Wh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spc="8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”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se</a:t>
            </a:r>
            <a:r>
              <a:rPr sz="2400" spc="2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vices a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eimbu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sable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Co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din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f 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b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medi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vi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 and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ommunit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base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vices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is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till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imp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ving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6700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5643" rIns="0" bIns="0" rtlCol="0">
            <a:spAutoFit/>
          </a:bodyPr>
          <a:lstStyle/>
          <a:p>
            <a:pPr marL="2004695">
              <a:lnSpc>
                <a:spcPct val="100000"/>
              </a:lnSpc>
            </a:pP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Opportunities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1440211"/>
            <a:ext cx="7532370" cy="478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Medi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aid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Rule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cha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ei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bu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sabl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essionals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ommunit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he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lth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w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or</a:t>
            </a:r>
            <a:r>
              <a:rPr sz="2400" spc="-90" dirty="0">
                <a:solidFill>
                  <a:srgbClr val="7E7E7E"/>
                </a:solidFill>
                <a:latin typeface="Calibri"/>
                <a:cs typeface="Calibri"/>
              </a:rPr>
              <a:t>k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er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rtifi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10" dirty="0">
                <a:solidFill>
                  <a:srgbClr val="7E7E7E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ai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S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Plan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Amendme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299085" marR="13970" indent="-286385" algn="just">
              <a:lnSpc>
                <a:spcPct val="100000"/>
              </a:lnSpc>
              <a:spcBef>
                <a:spcPts val="18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Hospi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ommunit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ben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fi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 i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tme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en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ompass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“p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si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al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imp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eme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and h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usin</a:t>
            </a:r>
            <a:r>
              <a:rPr sz="2400" spc="8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” and </a:t>
            </a:r>
            <a:r>
              <a:rPr sz="2400" spc="-100" dirty="0">
                <a:solidFill>
                  <a:srgbClr val="7E7E7E"/>
                </a:solidFill>
                <a:latin typeface="Calibri"/>
                <a:cs typeface="Calibri"/>
              </a:rPr>
              <a:t>“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vi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me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al imp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eme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ts”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Mic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tials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hom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pe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orman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essionals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w Mana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Ca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egul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– “in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lieu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spc="125" dirty="0">
                <a:solidFill>
                  <a:srgbClr val="7E7E7E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”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se</a:t>
            </a:r>
            <a:r>
              <a:rPr sz="2400" spc="2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vices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Clr>
                <a:srgbClr val="7E7E7E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du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tion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Fundin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 Conne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tions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Co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schoo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di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tric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r>
              <a:rPr sz="24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$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pe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child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pe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scho</a:t>
            </a:r>
            <a:r>
              <a:rPr sz="2400" spc="-1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l a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b</a:t>
            </a:r>
            <a:r>
              <a:rPr sz="2400" spc="-5" dirty="0">
                <a:solidFill>
                  <a:srgbClr val="7E7E7E"/>
                </a:solidFill>
                <a:latin typeface="Calibri"/>
                <a:cs typeface="Calibri"/>
              </a:rPr>
              <a:t>sence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48800" y="3845305"/>
            <a:ext cx="962025" cy="962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1266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3743" rIns="0" bIns="0" rtlCol="0">
            <a:spAutoFit/>
          </a:bodyPr>
          <a:lstStyle/>
          <a:p>
            <a:pPr marL="810895">
              <a:lnSpc>
                <a:spcPct val="100000"/>
              </a:lnSpc>
            </a:pPr>
            <a:r>
              <a:rPr sz="4000" b="1" spc="-35" dirty="0">
                <a:solidFill>
                  <a:srgbClr val="8AB836"/>
                </a:solidFill>
                <a:latin typeface="Calibri"/>
                <a:cs typeface="Calibri"/>
              </a:rPr>
              <a:t>Wh</a:t>
            </a:r>
            <a:r>
              <a:rPr sz="4000" b="1" spc="-55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is</a:t>
            </a:r>
            <a:r>
              <a:rPr sz="4000" b="1" spc="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100" dirty="0">
                <a:solidFill>
                  <a:srgbClr val="8AB836"/>
                </a:solidFill>
                <a:latin typeface="Calibri"/>
                <a:cs typeface="Calibri"/>
              </a:rPr>
              <a:t>Pa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70" dirty="0">
                <a:solidFill>
                  <a:srgbClr val="8AB836"/>
                </a:solidFill>
                <a:latin typeface="Calibri"/>
                <a:cs typeface="Calibri"/>
              </a:rPr>
              <a:t>F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or</a:t>
            </a:r>
            <a:r>
              <a:rPr sz="4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Success?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9908" y="2085720"/>
            <a:ext cx="7552055" cy="223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3000" spc="-8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 S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ucces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s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(P</a:t>
            </a:r>
            <a:r>
              <a:rPr sz="3000" spc="-4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)</a:t>
            </a:r>
            <a:r>
              <a:rPr sz="3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mode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 c</a:t>
            </a:r>
            <a:r>
              <a:rPr sz="3000" spc="-6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os</a:t>
            </a:r>
            <a:r>
              <a:rPr sz="3000" spc="1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6C6D73"/>
                </a:solidFill>
                <a:latin typeface="Calibri"/>
                <a:cs typeface="Calibri"/>
              </a:rPr>
              <a:t>-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sec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or partne</a:t>
            </a:r>
            <a:r>
              <a:rPr sz="3000" spc="-7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shi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wh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ch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p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u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 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r a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socia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se</a:t>
            </a:r>
            <a:r>
              <a:rPr sz="3000" spc="1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vice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and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th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nm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 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health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the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tme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8AB836"/>
                </a:solidFill>
                <a:latin typeface="Calibri"/>
                <a:cs typeface="Calibri"/>
              </a:rPr>
              <a:t>if</a:t>
            </a:r>
            <a:r>
              <a:rPr sz="3000" b="1" i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8AB836"/>
                </a:solidFill>
                <a:latin typeface="Calibri"/>
                <a:cs typeface="Calibri"/>
              </a:rPr>
              <a:t>and </a:t>
            </a:r>
            <a:r>
              <a:rPr sz="3000" b="1" i="1" spc="-5" dirty="0">
                <a:solidFill>
                  <a:srgbClr val="8AB836"/>
                </a:solidFill>
                <a:latin typeface="Calibri"/>
                <a:cs typeface="Calibri"/>
              </a:rPr>
              <a:t>onl</a:t>
            </a:r>
            <a:r>
              <a:rPr sz="3000" b="1" i="1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3000" b="1" i="1" spc="1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000" b="1" i="1" dirty="0">
                <a:solidFill>
                  <a:srgbClr val="8AB836"/>
                </a:solidFill>
                <a:latin typeface="Calibri"/>
                <a:cs typeface="Calibri"/>
              </a:rPr>
              <a:t>if </a:t>
            </a:r>
            <a:r>
              <a:rPr sz="3000" b="1" dirty="0">
                <a:solidFill>
                  <a:srgbClr val="8AB836"/>
                </a:solidFill>
                <a:latin typeface="Calibri"/>
                <a:cs typeface="Calibri"/>
              </a:rPr>
              <a:t>ag</a:t>
            </a:r>
            <a:r>
              <a:rPr sz="3000" b="1" spc="-40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3000" b="1" spc="-5" dirty="0">
                <a:solidFill>
                  <a:srgbClr val="8AB836"/>
                </a:solidFill>
                <a:latin typeface="Calibri"/>
                <a:cs typeface="Calibri"/>
              </a:rPr>
              <a:t>ee</a:t>
            </a:r>
            <a:r>
              <a:rPr sz="3000" b="1" dirty="0">
                <a:solidFill>
                  <a:srgbClr val="8AB836"/>
                </a:solidFill>
                <a:latin typeface="Calibri"/>
                <a:cs typeface="Calibri"/>
              </a:rPr>
              <a:t>d</a:t>
            </a:r>
            <a:r>
              <a:rPr sz="3000" b="1" spc="5" dirty="0">
                <a:solidFill>
                  <a:srgbClr val="8AB836"/>
                </a:solidFill>
                <a:latin typeface="Calibri"/>
                <a:cs typeface="Calibri"/>
              </a:rPr>
              <a:t>-</a:t>
            </a:r>
            <a:r>
              <a:rPr sz="3000" b="1" spc="-20" dirty="0">
                <a:solidFill>
                  <a:srgbClr val="8AB836"/>
                </a:solidFill>
                <a:latin typeface="Calibri"/>
                <a:cs typeface="Calibri"/>
              </a:rPr>
              <a:t>up</a:t>
            </a:r>
            <a:r>
              <a:rPr sz="3000" b="1" spc="-35" dirty="0">
                <a:solidFill>
                  <a:srgbClr val="8AB836"/>
                </a:solidFill>
                <a:latin typeface="Calibri"/>
                <a:cs typeface="Calibri"/>
              </a:rPr>
              <a:t>o</a:t>
            </a:r>
            <a:r>
              <a:rPr sz="3000" b="1" spc="-20" dirty="0">
                <a:solidFill>
                  <a:srgbClr val="8AB836"/>
                </a:solidFill>
                <a:latin typeface="Calibri"/>
                <a:cs typeface="Calibri"/>
              </a:rPr>
              <a:t>n</a:t>
            </a:r>
            <a:r>
              <a:rPr sz="3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8AB836"/>
                </a:solidFill>
                <a:latin typeface="Calibri"/>
                <a:cs typeface="Calibri"/>
              </a:rPr>
              <a:t>ou</a:t>
            </a:r>
            <a:r>
              <a:rPr sz="3000" b="1" spc="-5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3000" b="1" spc="-5" dirty="0">
                <a:solidFill>
                  <a:srgbClr val="8AB836"/>
                </a:solidFill>
                <a:latin typeface="Calibri"/>
                <a:cs typeface="Calibri"/>
              </a:rPr>
              <a:t>c</a:t>
            </a:r>
            <a:r>
              <a:rPr sz="3000" b="1" spc="-15" dirty="0">
                <a:solidFill>
                  <a:srgbClr val="8AB836"/>
                </a:solidFill>
                <a:latin typeface="Calibri"/>
                <a:cs typeface="Calibri"/>
              </a:rPr>
              <a:t>o</a:t>
            </a:r>
            <a:r>
              <a:rPr sz="3000" b="1" spc="-5" dirty="0">
                <a:solidFill>
                  <a:srgbClr val="8AB836"/>
                </a:solidFill>
                <a:latin typeface="Calibri"/>
                <a:cs typeface="Calibri"/>
              </a:rPr>
              <a:t>me</a:t>
            </a:r>
            <a:r>
              <a:rPr sz="3000" b="1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3000" b="1" spc="-1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3000" b="1" spc="-45" dirty="0">
                <a:solidFill>
                  <a:srgbClr val="8AB836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3000" b="1" spc="-5" dirty="0">
                <a:solidFill>
                  <a:srgbClr val="8AB836"/>
                </a:solidFill>
                <a:latin typeface="Calibri"/>
                <a:cs typeface="Calibri"/>
              </a:rPr>
              <a:t> m</a:t>
            </a:r>
            <a:r>
              <a:rPr sz="3000" b="1" spc="-30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3000" b="1" spc="-10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8AB836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1800" y="5283834"/>
            <a:ext cx="6248400" cy="511175"/>
          </a:xfrm>
          <a:custGeom>
            <a:avLst/>
            <a:gdLst/>
            <a:ahLst/>
            <a:cxnLst/>
            <a:rect l="l" t="t" r="r" b="b"/>
            <a:pathLst>
              <a:path w="6248400" h="511175">
                <a:moveTo>
                  <a:pt x="85089" y="0"/>
                </a:moveTo>
                <a:lnTo>
                  <a:pt x="6248400" y="0"/>
                </a:lnTo>
                <a:lnTo>
                  <a:pt x="6248400" y="425615"/>
                </a:lnTo>
                <a:lnTo>
                  <a:pt x="6237873" y="466659"/>
                </a:lnTo>
                <a:lnTo>
                  <a:pt x="6210000" y="496793"/>
                </a:lnTo>
                <a:lnTo>
                  <a:pt x="6170338" y="510456"/>
                </a:lnTo>
                <a:lnTo>
                  <a:pt x="0" y="510743"/>
                </a:lnTo>
                <a:lnTo>
                  <a:pt x="0" y="85089"/>
                </a:lnTo>
                <a:lnTo>
                  <a:pt x="10530" y="44057"/>
                </a:lnTo>
                <a:lnTo>
                  <a:pt x="38415" y="13934"/>
                </a:lnTo>
                <a:lnTo>
                  <a:pt x="78090" y="283"/>
                </a:lnTo>
                <a:lnTo>
                  <a:pt x="85089" y="0"/>
                </a:lnTo>
                <a:close/>
              </a:path>
            </a:pathLst>
          </a:custGeom>
          <a:ln w="9525">
            <a:solidFill>
              <a:srgbClr val="8AB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3390" y="5283834"/>
            <a:ext cx="616712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ct val="100000"/>
              </a:lnSpc>
            </a:pPr>
            <a:r>
              <a:rPr sz="2400" i="1" dirty="0">
                <a:solidFill>
                  <a:srgbClr val="6C6D73"/>
                </a:solidFill>
                <a:latin typeface="Calibri"/>
                <a:cs typeface="Calibri"/>
              </a:rPr>
              <a:t>If</a:t>
            </a:r>
            <a:r>
              <a:rPr sz="2400" i="1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6C6D73"/>
                </a:solidFill>
                <a:latin typeface="Calibri"/>
                <a:cs typeface="Calibri"/>
              </a:rPr>
              <a:t>ou</a:t>
            </a:r>
            <a:r>
              <a:rPr sz="2400" i="1" spc="-2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400" i="1" spc="-3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400" i="1" spc="-5" dirty="0">
                <a:solidFill>
                  <a:srgbClr val="6C6D73"/>
                </a:solidFill>
                <a:latin typeface="Calibri"/>
                <a:cs typeface="Calibri"/>
              </a:rPr>
              <a:t>ome</a:t>
            </a:r>
            <a:r>
              <a:rPr sz="2400" i="1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i="1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6C6D73"/>
                </a:solidFill>
                <a:latin typeface="Calibri"/>
                <a:cs typeface="Calibri"/>
              </a:rPr>
              <a:t>ar</a:t>
            </a:r>
            <a:r>
              <a:rPr sz="2400" i="1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i="1" spc="-5" dirty="0">
                <a:solidFill>
                  <a:srgbClr val="6C6D73"/>
                </a:solidFill>
                <a:latin typeface="Calibri"/>
                <a:cs typeface="Calibri"/>
              </a:rPr>
              <a:t> no</a:t>
            </a:r>
            <a:r>
              <a:rPr sz="2400" i="1" dirty="0">
                <a:solidFill>
                  <a:srgbClr val="6C6D73"/>
                </a:solidFill>
                <a:latin typeface="Calibri"/>
                <a:cs typeface="Calibri"/>
              </a:rPr>
              <a:t>t m</a:t>
            </a:r>
            <a:r>
              <a:rPr sz="2400" i="1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400" i="1" dirty="0">
                <a:solidFill>
                  <a:srgbClr val="6C6D73"/>
                </a:solidFill>
                <a:latin typeface="Calibri"/>
                <a:cs typeface="Calibri"/>
              </a:rPr>
              <a:t>t, </a:t>
            </a:r>
            <a:r>
              <a:rPr sz="2400" i="1" u="heavy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400" i="1" u="heavy" spc="-4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400" i="1" u="heavy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2400" i="1" u="heavy" spc="-25" dirty="0">
                <a:solidFill>
                  <a:srgbClr val="6C6D73"/>
                </a:solidFill>
                <a:latin typeface="Calibri"/>
                <a:cs typeface="Calibri"/>
              </a:rPr>
              <a:t>st</a:t>
            </a:r>
            <a:r>
              <a:rPr sz="2400" i="1" u="heavy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400" i="1" u="heavy" spc="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400" i="1" u="heavy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400" i="1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C6D73"/>
                </a:solidFill>
                <a:latin typeface="Calibri"/>
                <a:cs typeface="Calibri"/>
              </a:rPr>
              <a:t>lose </a:t>
            </a:r>
            <a:r>
              <a:rPr sz="2400" i="1" spc="-10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2400" i="1" spc="-5" dirty="0">
                <a:solidFill>
                  <a:srgbClr val="6C6D73"/>
                </a:solidFill>
                <a:latin typeface="Calibri"/>
                <a:cs typeface="Calibri"/>
              </a:rPr>
              <a:t>oney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7147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6443" rIns="0" bIns="0" rtlCol="0">
            <a:spAutoFit/>
          </a:bodyPr>
          <a:lstStyle/>
          <a:p>
            <a:pPr marL="810895">
              <a:lnSpc>
                <a:spcPct val="100000"/>
              </a:lnSpc>
            </a:pP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Benefi</a:t>
            </a:r>
            <a:r>
              <a:rPr sz="4000" b="1" spc="-4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of</a:t>
            </a:r>
            <a:r>
              <a:rPr sz="4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P</a:t>
            </a:r>
            <a:r>
              <a:rPr sz="4000" b="1" spc="-80" dirty="0">
                <a:solidFill>
                  <a:srgbClr val="8AB836"/>
                </a:solidFill>
                <a:latin typeface="Calibri"/>
                <a:cs typeface="Calibri"/>
              </a:rPr>
              <a:t>F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7439" y="1775460"/>
            <a:ext cx="545592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439" y="2461260"/>
            <a:ext cx="545592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7439" y="3604259"/>
            <a:ext cx="545592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7439" y="4290059"/>
            <a:ext cx="545592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7439" y="4975859"/>
            <a:ext cx="545592" cy="266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7439" y="5661659"/>
            <a:ext cx="545592" cy="266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22194" y="1755292"/>
            <a:ext cx="7098665" cy="426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ct val="100000"/>
              </a:lnSpc>
            </a:pP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og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ess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4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 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st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chan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 marR="5080" indent="92710">
              <a:lnSpc>
                <a:spcPct val="100000"/>
              </a:lnSpc>
              <a:spcBef>
                <a:spcPts val="1800"/>
              </a:spcBef>
            </a:pP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Br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es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timing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7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ap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b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45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se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vice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vision and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vi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gs</a:t>
            </a:r>
            <a:endParaRPr sz="3000">
              <a:latin typeface="Calibri"/>
              <a:cs typeface="Calibri"/>
            </a:endParaRPr>
          </a:p>
          <a:p>
            <a:pPr marL="105410">
              <a:lnSpc>
                <a:spcPct val="100000"/>
              </a:lnSpc>
              <a:spcBef>
                <a:spcPts val="1800"/>
              </a:spcBef>
            </a:pPr>
            <a:r>
              <a:rPr sz="3000" spc="-8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or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105410" marR="229870">
              <a:lnSpc>
                <a:spcPct val="150000"/>
              </a:lnSpc>
            </a:pP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abl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,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3000" spc="-7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xi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b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le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fu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g 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se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vice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vi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Shi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ts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ocu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3000" spc="-7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30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em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3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tion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4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tion Ri</a:t>
            </a:r>
            <a:r>
              <a:rPr sz="3000" spc="-2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ou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s 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6C6D73"/>
                </a:solidFill>
                <a:latin typeface="Calibri"/>
                <a:cs typeface="Calibri"/>
              </a:rPr>
              <a:t>og</a:t>
            </a:r>
            <a:r>
              <a:rPr sz="3000" spc="-6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am 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alu</a:t>
            </a:r>
            <a:r>
              <a:rPr sz="3000" spc="-3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6C6D73"/>
                </a:solidFill>
                <a:latin typeface="Calibri"/>
                <a:cs typeface="Calibri"/>
              </a:rPr>
              <a:t>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0800" y="3047949"/>
            <a:ext cx="3526536" cy="6681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12227" y="3309099"/>
            <a:ext cx="421093" cy="424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200" y="5486400"/>
            <a:ext cx="1233931" cy="905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986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300851"/>
            <a:ext cx="781685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ou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ces</a:t>
            </a:r>
            <a:r>
              <a:rPr sz="800" dirty="0">
                <a:latin typeface="Calibri"/>
                <a:cs typeface="Calibri"/>
              </a:rPr>
              <a:t>: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 Di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ro</a:t>
            </a:r>
            <a:r>
              <a:rPr sz="800" dirty="0">
                <a:latin typeface="Calibri"/>
                <a:cs typeface="Calibri"/>
              </a:rPr>
              <a:t>l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d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</a:t>
            </a:r>
            <a:r>
              <a:rPr sz="800" spc="-5" dirty="0">
                <a:latin typeface="Calibri"/>
                <a:cs typeface="Calibri"/>
              </a:rPr>
              <a:t>reven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io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  <a:hlinkClick r:id="rId5"/>
              </a:rPr>
              <a:t>(h</a:t>
            </a:r>
            <a:r>
              <a:rPr sz="800" spc="-10" dirty="0">
                <a:latin typeface="Calibri"/>
                <a:cs typeface="Calibri"/>
                <a:hlinkClick r:id="rId5"/>
              </a:rPr>
              <a:t>tt</a:t>
            </a:r>
            <a:r>
              <a:rPr sz="800" spc="-5" dirty="0">
                <a:latin typeface="Calibri"/>
                <a:cs typeface="Calibri"/>
                <a:hlinkClick r:id="rId5"/>
              </a:rPr>
              <a:t>p://</a:t>
            </a:r>
            <a:r>
              <a:rPr sz="800" dirty="0">
                <a:latin typeface="Calibri"/>
                <a:cs typeface="Calibri"/>
                <a:hlinkClick r:id="rId5"/>
              </a:rPr>
              <a:t>www.</a:t>
            </a:r>
            <a:r>
              <a:rPr sz="800" spc="-5" dirty="0">
                <a:latin typeface="Calibri"/>
                <a:cs typeface="Calibri"/>
                <a:hlinkClick r:id="rId5"/>
              </a:rPr>
              <a:t>cd</a:t>
            </a:r>
            <a:r>
              <a:rPr sz="800" spc="-10" dirty="0">
                <a:latin typeface="Calibri"/>
                <a:cs typeface="Calibri"/>
                <a:hlinkClick r:id="rId5"/>
              </a:rPr>
              <a:t>c</a:t>
            </a:r>
            <a:r>
              <a:rPr sz="800" spc="-5" dirty="0">
                <a:latin typeface="Calibri"/>
                <a:cs typeface="Calibri"/>
                <a:hlinkClick r:id="rId5"/>
              </a:rPr>
              <a:t>.</a:t>
            </a:r>
            <a:r>
              <a:rPr sz="800" spc="5" dirty="0">
                <a:latin typeface="Calibri"/>
                <a:cs typeface="Calibri"/>
                <a:hlinkClick r:id="rId5"/>
              </a:rPr>
              <a:t>g</a:t>
            </a:r>
            <a:r>
              <a:rPr sz="800" spc="-5" dirty="0">
                <a:latin typeface="Calibri"/>
                <a:cs typeface="Calibri"/>
                <a:hlinkClick r:id="rId5"/>
              </a:rPr>
              <a:t>ov/nchs/f</a:t>
            </a:r>
            <a:r>
              <a:rPr sz="800" dirty="0">
                <a:latin typeface="Calibri"/>
                <a:cs typeface="Calibri"/>
                <a:hlinkClick r:id="rId5"/>
              </a:rPr>
              <a:t>a</a:t>
            </a:r>
            <a:r>
              <a:rPr sz="800" spc="-5" dirty="0">
                <a:latin typeface="Calibri"/>
                <a:cs typeface="Calibri"/>
                <a:hlinkClick r:id="rId5"/>
              </a:rPr>
              <a:t>s</a:t>
            </a:r>
            <a:r>
              <a:rPr sz="800" spc="-10" dirty="0">
                <a:latin typeface="Calibri"/>
                <a:cs typeface="Calibri"/>
                <a:hlinkClick r:id="rId5"/>
              </a:rPr>
              <a:t>t</a:t>
            </a:r>
            <a:r>
              <a:rPr sz="800" dirty="0">
                <a:latin typeface="Calibri"/>
                <a:cs typeface="Calibri"/>
                <a:hlinkClick r:id="rId5"/>
              </a:rPr>
              <a:t>a</a:t>
            </a:r>
            <a:r>
              <a:rPr sz="800" spc="-10" dirty="0">
                <a:latin typeface="Calibri"/>
                <a:cs typeface="Calibri"/>
                <a:hlinkClick r:id="rId5"/>
              </a:rPr>
              <a:t>t</a:t>
            </a:r>
            <a:r>
              <a:rPr sz="800" dirty="0">
                <a:latin typeface="Calibri"/>
                <a:cs typeface="Calibri"/>
                <a:hlinkClick r:id="rId5"/>
              </a:rPr>
              <a:t>s/a</a:t>
            </a:r>
            <a:r>
              <a:rPr sz="800" spc="-5" dirty="0">
                <a:latin typeface="Calibri"/>
                <a:cs typeface="Calibri"/>
                <a:hlinkClick r:id="rId5"/>
              </a:rPr>
              <a:t>s</a:t>
            </a:r>
            <a:r>
              <a:rPr sz="800" spc="-10" dirty="0">
                <a:latin typeface="Calibri"/>
                <a:cs typeface="Calibri"/>
                <a:hlinkClick r:id="rId5"/>
              </a:rPr>
              <a:t>t</a:t>
            </a:r>
            <a:r>
              <a:rPr sz="800" spc="-5" dirty="0">
                <a:latin typeface="Calibri"/>
                <a:cs typeface="Calibri"/>
                <a:hlinkClick r:id="rId5"/>
              </a:rPr>
              <a:t>h</a:t>
            </a:r>
            <a:r>
              <a:rPr sz="800" dirty="0">
                <a:latin typeface="Calibri"/>
                <a:cs typeface="Calibri"/>
                <a:hlinkClick r:id="rId5"/>
              </a:rPr>
              <a:t>ma.h</a:t>
            </a:r>
            <a:r>
              <a:rPr sz="800" spc="-10" dirty="0">
                <a:latin typeface="Calibri"/>
                <a:cs typeface="Calibri"/>
                <a:hlinkClick r:id="rId5"/>
              </a:rPr>
              <a:t>t</a:t>
            </a:r>
            <a:r>
              <a:rPr sz="800" spc="5" dirty="0">
                <a:latin typeface="Calibri"/>
                <a:cs typeface="Calibri"/>
                <a:hlinkClick r:id="rId5"/>
              </a:rPr>
              <a:t>m</a:t>
            </a:r>
            <a:r>
              <a:rPr sz="800" dirty="0">
                <a:latin typeface="Calibri"/>
                <a:cs typeface="Calibri"/>
                <a:hlinkClick r:id="rId5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171196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“</a:t>
            </a:r>
            <a:r>
              <a:rPr sz="800" spc="-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HHI: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ovi</a:t>
            </a:r>
            <a:r>
              <a:rPr sz="800" dirty="0">
                <a:latin typeface="Calibri"/>
                <a:cs typeface="Calibri"/>
              </a:rPr>
              <a:t>ng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lt</a:t>
            </a:r>
            <a:r>
              <a:rPr sz="800" dirty="0">
                <a:latin typeface="Calibri"/>
                <a:cs typeface="Calibri"/>
              </a:rPr>
              <a:t>h,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ic</a:t>
            </a:r>
            <a:r>
              <a:rPr sz="800" dirty="0">
                <a:latin typeface="Calibri"/>
                <a:cs typeface="Calibri"/>
              </a:rPr>
              <a:t>, 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oci</a:t>
            </a:r>
            <a:r>
              <a:rPr sz="800" dirty="0">
                <a:latin typeface="Calibri"/>
                <a:cs typeface="Calibri"/>
              </a:rPr>
              <a:t>al 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u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co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ugh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d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u</a:t>
            </a:r>
            <a:r>
              <a:rPr sz="800" spc="-5" dirty="0">
                <a:latin typeface="Calibri"/>
                <a:cs typeface="Calibri"/>
              </a:rPr>
              <a:t>si</a:t>
            </a:r>
            <a:r>
              <a:rPr sz="800" dirty="0">
                <a:latin typeface="Calibri"/>
                <a:cs typeface="Calibri"/>
              </a:rPr>
              <a:t>ng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erve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io</a:t>
            </a:r>
            <a:r>
              <a:rPr sz="800" dirty="0">
                <a:latin typeface="Calibri"/>
                <a:cs typeface="Calibri"/>
              </a:rPr>
              <a:t>n,”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E</a:t>
            </a:r>
            <a:r>
              <a:rPr sz="800" i="1" spc="-10" dirty="0">
                <a:latin typeface="Calibri"/>
                <a:cs typeface="Calibri"/>
              </a:rPr>
              <a:t>n</a:t>
            </a:r>
            <a:r>
              <a:rPr sz="800" i="1" dirty="0">
                <a:latin typeface="Calibri"/>
                <a:cs typeface="Calibri"/>
              </a:rPr>
              <a:t>v</a:t>
            </a:r>
            <a:r>
              <a:rPr sz="800" i="1" spc="-5" dirty="0">
                <a:latin typeface="Calibri"/>
                <a:cs typeface="Calibri"/>
              </a:rPr>
              <a:t>i</a:t>
            </a:r>
            <a:r>
              <a:rPr sz="800" i="1" dirty="0">
                <a:latin typeface="Calibri"/>
                <a:cs typeface="Calibri"/>
              </a:rPr>
              <a:t>r</a:t>
            </a:r>
            <a:r>
              <a:rPr sz="800" i="1" spc="-5" dirty="0">
                <a:latin typeface="Calibri"/>
                <a:cs typeface="Calibri"/>
              </a:rPr>
              <a:t>o</a:t>
            </a:r>
            <a:r>
              <a:rPr sz="800" i="1" spc="-10" dirty="0">
                <a:latin typeface="Calibri"/>
                <a:cs typeface="Calibri"/>
              </a:rPr>
              <a:t>n</a:t>
            </a:r>
            <a:r>
              <a:rPr sz="800" i="1" dirty="0">
                <a:latin typeface="Calibri"/>
                <a:cs typeface="Calibri"/>
              </a:rPr>
              <a:t>me</a:t>
            </a:r>
            <a:r>
              <a:rPr sz="800" i="1" spc="-10" dirty="0">
                <a:latin typeface="Calibri"/>
                <a:cs typeface="Calibri"/>
              </a:rPr>
              <a:t>nta</a:t>
            </a:r>
            <a:r>
              <a:rPr sz="800" i="1" dirty="0">
                <a:latin typeface="Calibri"/>
                <a:cs typeface="Calibri"/>
              </a:rPr>
              <a:t>l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00" i="1" spc="-10" dirty="0">
                <a:latin typeface="Calibri"/>
                <a:cs typeface="Calibri"/>
              </a:rPr>
              <a:t>u</a:t>
            </a:r>
            <a:r>
              <a:rPr sz="800" i="1" spc="-5" dirty="0">
                <a:latin typeface="Calibri"/>
                <a:cs typeface="Calibri"/>
              </a:rPr>
              <a:t>s</a:t>
            </a:r>
            <a:r>
              <a:rPr sz="800" i="1" spc="-10" dirty="0">
                <a:latin typeface="Calibri"/>
                <a:cs typeface="Calibri"/>
              </a:rPr>
              <a:t>t</a:t>
            </a:r>
            <a:r>
              <a:rPr sz="800" i="1" spc="-5" dirty="0">
                <a:latin typeface="Calibri"/>
                <a:cs typeface="Calibri"/>
              </a:rPr>
              <a:t>i</a:t>
            </a:r>
            <a:r>
              <a:rPr sz="800" i="1" dirty="0">
                <a:latin typeface="Calibri"/>
                <a:cs typeface="Calibri"/>
              </a:rPr>
              <a:t>ce,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Vol</a:t>
            </a:r>
            <a:r>
              <a:rPr sz="800" dirty="0">
                <a:latin typeface="Calibri"/>
                <a:cs typeface="Calibri"/>
              </a:rPr>
              <a:t>.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7,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Nu</a:t>
            </a:r>
            <a:r>
              <a:rPr sz="800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b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6,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2014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6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6443" rIns="0" bIns="0" rtlCol="0">
            <a:spAutoFit/>
          </a:bodyPr>
          <a:lstStyle/>
          <a:p>
            <a:pPr marL="810895">
              <a:lnSpc>
                <a:spcPct val="100000"/>
              </a:lnSpc>
            </a:pP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Th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P</a:t>
            </a:r>
            <a:r>
              <a:rPr sz="4000" b="1" spc="-75" dirty="0">
                <a:solidFill>
                  <a:srgbClr val="8AB836"/>
                </a:solidFill>
                <a:latin typeface="Calibri"/>
                <a:cs typeface="Calibri"/>
              </a:rPr>
              <a:t>F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Opportunit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y</a:t>
            </a:r>
            <a:r>
              <a:rPr sz="4000" b="1" spc="5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70" dirty="0">
                <a:solidFill>
                  <a:srgbClr val="8AB836"/>
                </a:solidFill>
                <a:latin typeface="Calibri"/>
                <a:cs typeface="Calibri"/>
              </a:rPr>
              <a:t>f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or</a:t>
            </a:r>
            <a:r>
              <a:rPr sz="4000" b="1" spc="-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4000" b="1" spc="-6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thma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4994" y="1324610"/>
            <a:ext cx="454850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SOCIAL</a:t>
            </a:r>
            <a:r>
              <a:rPr sz="2000" b="1" spc="-1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IM</a:t>
            </a:r>
            <a:r>
              <a:rPr sz="2000" b="1" spc="-135" dirty="0">
                <a:solidFill>
                  <a:srgbClr val="8AB836"/>
                </a:solidFill>
                <a:latin typeface="Calibri"/>
                <a:cs typeface="Calibri"/>
              </a:rPr>
              <a:t>P</a:t>
            </a:r>
            <a:r>
              <a:rPr sz="2000" b="1" spc="-30" dirty="0">
                <a:solidFill>
                  <a:srgbClr val="8AB836"/>
                </a:solidFill>
                <a:latin typeface="Calibri"/>
                <a:cs typeface="Calibri"/>
              </a:rPr>
              <a:t>A</a:t>
            </a:r>
            <a:r>
              <a:rPr sz="2000" b="1" spc="5" dirty="0">
                <a:solidFill>
                  <a:srgbClr val="8AB836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390"/>
              </a:spcBef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6.8M</a:t>
            </a:r>
            <a:r>
              <a:rPr sz="2000" b="1" spc="-6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thma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6C6D73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.S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8.7M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adu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ts)</a:t>
            </a:r>
            <a:endParaRPr sz="18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14M</a:t>
            </a:r>
            <a:r>
              <a:rPr sz="2000" b="1" spc="-6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miss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schoo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thma</a:t>
            </a:r>
            <a:endParaRPr sz="18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9M</a:t>
            </a:r>
            <a:r>
              <a:rPr sz="2000" b="1" spc="-4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ami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ving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hom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994" y="2962020"/>
            <a:ext cx="3569970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8961D"/>
                </a:solidFill>
                <a:latin typeface="Calibri"/>
                <a:cs typeface="Calibri"/>
              </a:rPr>
              <a:t>C</a:t>
            </a:r>
            <a:r>
              <a:rPr sz="2000" b="1" spc="-10" dirty="0">
                <a:solidFill>
                  <a:srgbClr val="F8961D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8961D"/>
                </a:solidFill>
                <a:latin typeface="Calibri"/>
                <a:cs typeface="Calibri"/>
              </a:rPr>
              <a:t>SH</a:t>
            </a:r>
            <a:r>
              <a:rPr sz="2000" b="1" spc="-10" dirty="0">
                <a:solidFill>
                  <a:srgbClr val="F8961D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8961D"/>
                </a:solidFill>
                <a:latin typeface="Calibri"/>
                <a:cs typeface="Calibri"/>
              </a:rPr>
              <a:t>B</a:t>
            </a:r>
            <a:r>
              <a:rPr sz="2000" b="1" spc="5" dirty="0">
                <a:solidFill>
                  <a:srgbClr val="F8961D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F8961D"/>
                </a:solidFill>
                <a:latin typeface="Calibri"/>
                <a:cs typeface="Calibri"/>
              </a:rPr>
              <a:t>E </a:t>
            </a:r>
            <a:r>
              <a:rPr sz="2000" b="1" spc="-30" dirty="0">
                <a:solidFill>
                  <a:srgbClr val="F8961D"/>
                </a:solidFill>
                <a:latin typeface="Calibri"/>
                <a:cs typeface="Calibri"/>
              </a:rPr>
              <a:t>S</a:t>
            </a:r>
            <a:r>
              <a:rPr sz="2000" b="1" spc="-114" dirty="0">
                <a:solidFill>
                  <a:srgbClr val="F8961D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8961D"/>
                </a:solidFill>
                <a:latin typeface="Calibri"/>
                <a:cs typeface="Calibri"/>
              </a:rPr>
              <a:t>V</a:t>
            </a:r>
            <a:r>
              <a:rPr sz="2000" b="1" spc="5" dirty="0">
                <a:solidFill>
                  <a:srgbClr val="F8961D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8961D"/>
                </a:solidFill>
                <a:latin typeface="Calibri"/>
                <a:cs typeface="Calibri"/>
              </a:rPr>
              <a:t>NGS</a:t>
            </a:r>
            <a:endParaRPr sz="200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  <a:spcBef>
                <a:spcPts val="740"/>
              </a:spcBef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$56B</a:t>
            </a:r>
            <a:r>
              <a:rPr sz="2000" b="1" spc="-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spe</a:t>
            </a:r>
            <a:r>
              <a:rPr sz="2000" spc="-2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thma</a:t>
            </a:r>
            <a:r>
              <a:rPr sz="20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ann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ually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4994" y="4043171"/>
            <a:ext cx="5570220" cy="101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8AB837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8AB837"/>
                </a:solidFill>
                <a:latin typeface="Calibri"/>
                <a:cs typeface="Calibri"/>
              </a:rPr>
              <a:t>R</a:t>
            </a:r>
            <a:r>
              <a:rPr sz="2000" b="1" spc="-35" dirty="0">
                <a:solidFill>
                  <a:srgbClr val="8AB837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8AB837"/>
                </a:solidFill>
                <a:latin typeface="Calibri"/>
                <a:cs typeface="Calibri"/>
              </a:rPr>
              <a:t>VE</a:t>
            </a:r>
            <a:r>
              <a:rPr sz="2000" b="1" dirty="0">
                <a:solidFill>
                  <a:srgbClr val="8AB837"/>
                </a:solidFill>
                <a:latin typeface="Calibri"/>
                <a:cs typeface="Calibri"/>
              </a:rPr>
              <a:t>N</a:t>
            </a:r>
            <a:r>
              <a:rPr sz="2000" b="1" spc="-25" dirty="0">
                <a:solidFill>
                  <a:srgbClr val="8AB83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AB837"/>
                </a:solidFill>
                <a:latin typeface="Calibri"/>
                <a:cs typeface="Calibri"/>
              </a:rPr>
              <a:t>IN</a:t>
            </a:r>
            <a:r>
              <a:rPr sz="2000" b="1" spc="5" dirty="0">
                <a:solidFill>
                  <a:srgbClr val="8AB837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8AB837"/>
                </a:solidFill>
                <a:latin typeface="Calibri"/>
                <a:cs typeface="Calibri"/>
              </a:rPr>
              <a:t>E</a:t>
            </a:r>
            <a:r>
              <a:rPr sz="2000" b="1" spc="-30" dirty="0">
                <a:solidFill>
                  <a:srgbClr val="8AB837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8AB837"/>
                </a:solidFill>
                <a:latin typeface="Calibri"/>
                <a:cs typeface="Calibri"/>
              </a:rPr>
              <a:t>VENTI</a:t>
            </a:r>
            <a:r>
              <a:rPr sz="2000" b="1" spc="5" dirty="0">
                <a:solidFill>
                  <a:srgbClr val="8AB837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8AB837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40%</a:t>
            </a:r>
            <a:r>
              <a:rPr sz="2000" b="1" spc="-5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f a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thma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episodes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aused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hom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ba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sed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tr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  <a:spcBef>
                <a:spcPts val="605"/>
              </a:spcBef>
            </a:pPr>
            <a:r>
              <a:rPr sz="1800" u="heavy" spc="-15" dirty="0">
                <a:solidFill>
                  <a:srgbClr val="6C6D73"/>
                </a:solidFill>
                <a:latin typeface="Calibri"/>
                <a:cs typeface="Calibri"/>
              </a:rPr>
              <a:t>GH</a:t>
            </a:r>
            <a:r>
              <a:rPr sz="1800" u="heavy" spc="-2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800" u="heavy" spc="-5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u="heavy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6C6D73"/>
                </a:solidFill>
                <a:latin typeface="Calibri"/>
                <a:cs typeface="Calibri"/>
              </a:rPr>
              <a:t>Hea</a:t>
            </a:r>
            <a:r>
              <a:rPr sz="1800" u="heavy" spc="-5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1800" u="heavy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u="heavy" spc="-40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800" u="heavy" spc="-10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1800" u="heavy" spc="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800" u="heavy" spc="-15" dirty="0">
                <a:solidFill>
                  <a:srgbClr val="6C6D73"/>
                </a:solidFill>
                <a:latin typeface="Calibri"/>
                <a:cs typeface="Calibri"/>
              </a:rPr>
              <a:t>omes</a:t>
            </a:r>
            <a:r>
              <a:rPr sz="1800" u="heavy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6C6D73"/>
                </a:solidFill>
                <a:latin typeface="Calibri"/>
                <a:cs typeface="Calibri"/>
              </a:rPr>
              <a:t>Demo</a:t>
            </a:r>
            <a:r>
              <a:rPr sz="1800" u="heavy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1800" u="heavy" spc="-2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u="heavy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u="heavy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800" u="heavy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u="heavy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u="heavy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u="heavy" spc="-5" dirty="0">
                <a:solidFill>
                  <a:srgbClr val="6C6D73"/>
                </a:solidFill>
                <a:latin typeface="Calibri"/>
                <a:cs typeface="Calibri"/>
              </a:rPr>
              <a:t>on</a:t>
            </a:r>
            <a:r>
              <a:rPr sz="1800" u="heavy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u="heavy" spc="-20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1800" u="heavy" spc="-4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800" u="heavy" spc="-15" dirty="0">
                <a:solidFill>
                  <a:srgbClr val="6C6D73"/>
                </a:solidFill>
                <a:latin typeface="Calibri"/>
                <a:cs typeface="Calibri"/>
              </a:rPr>
              <a:t>ojec</a:t>
            </a:r>
            <a:r>
              <a:rPr sz="1800" u="heavy" spc="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1705" y="5151120"/>
            <a:ext cx="2653030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800"/>
              </a:lnSpc>
            </a:pP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66%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thma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6C6D73"/>
                </a:solidFill>
                <a:latin typeface="Calibri"/>
                <a:cs typeface="Calibri"/>
              </a:rPr>
              <a:t>z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ons 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28%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thma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 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visi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9814" y="5151120"/>
            <a:ext cx="3912870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62%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part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ipan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0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b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nces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600"/>
              </a:spcBef>
            </a:pP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88%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part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ipan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th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0</a:t>
            </a:r>
            <a:r>
              <a:rPr sz="1800" spc="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miss</a:t>
            </a:r>
            <a:r>
              <a:rPr sz="1800" spc="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6C6D73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6C6D73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6C6D73"/>
                </a:solidFill>
                <a:latin typeface="Calibri"/>
                <a:cs typeface="Calibri"/>
              </a:rPr>
              <a:t>k </a:t>
            </a:r>
            <a:r>
              <a:rPr sz="1800" spc="-5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1800" spc="-25" dirty="0">
                <a:solidFill>
                  <a:srgbClr val="6C6D73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2429" y="2975889"/>
            <a:ext cx="3074035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$5k</a:t>
            </a:r>
            <a:r>
              <a:rPr sz="2000" b="1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- $1</a:t>
            </a:r>
            <a:r>
              <a:rPr sz="2000" b="1" spc="5" dirty="0">
                <a:solidFill>
                  <a:srgbClr val="6C6D73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k</a:t>
            </a:r>
            <a:r>
              <a:rPr sz="2000" b="1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pe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hospi</a:t>
            </a:r>
            <a:r>
              <a:rPr sz="2000" spc="-25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000" spc="-45" dirty="0">
                <a:solidFill>
                  <a:srgbClr val="6C6D73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 marR="102870">
              <a:lnSpc>
                <a:spcPct val="125000"/>
              </a:lnSpc>
            </a:pP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$500</a:t>
            </a:r>
            <a:r>
              <a:rPr sz="2000" b="1" spc="-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-</a:t>
            </a:r>
            <a:r>
              <a:rPr sz="2000" b="1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6D73"/>
                </a:solidFill>
                <a:latin typeface="Calibri"/>
                <a:cs typeface="Calibri"/>
              </a:rPr>
              <a:t>$5K</a:t>
            </a:r>
            <a:r>
              <a:rPr sz="2000" b="1" spc="-2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pe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r </a:t>
            </a:r>
            <a:r>
              <a:rPr sz="2000" spc="5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D</a:t>
            </a:r>
            <a:r>
              <a:rPr sz="2000" spc="-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t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Ot</a:t>
            </a:r>
            <a:r>
              <a:rPr sz="2000" spc="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er</a:t>
            </a:r>
            <a:r>
              <a:rPr sz="2000" spc="-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Rx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 c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6C6D73"/>
                </a:solidFill>
                <a:latin typeface="Calibri"/>
                <a:cs typeface="Calibri"/>
              </a:rPr>
              <a:t> c</a:t>
            </a:r>
            <a:r>
              <a:rPr sz="2000" spc="-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6C6D73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19800" y="3480434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9050">
            <a:solidFill>
              <a:srgbClr val="F89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9800" y="3480434"/>
            <a:ext cx="1146175" cy="383540"/>
          </a:xfrm>
          <a:custGeom>
            <a:avLst/>
            <a:gdLst/>
            <a:ahLst/>
            <a:cxnLst/>
            <a:rect l="l" t="t" r="r" b="b"/>
            <a:pathLst>
              <a:path w="1146175" h="383539">
                <a:moveTo>
                  <a:pt x="0" y="0"/>
                </a:moveTo>
                <a:lnTo>
                  <a:pt x="1146048" y="383158"/>
                </a:lnTo>
              </a:path>
            </a:pathLst>
          </a:custGeom>
          <a:ln w="19050">
            <a:solidFill>
              <a:srgbClr val="F89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3097148"/>
            <a:ext cx="1143000" cy="383540"/>
          </a:xfrm>
          <a:custGeom>
            <a:avLst/>
            <a:gdLst/>
            <a:ahLst/>
            <a:cxnLst/>
            <a:rect l="l" t="t" r="r" b="b"/>
            <a:pathLst>
              <a:path w="1143000" h="383539">
                <a:moveTo>
                  <a:pt x="0" y="383286"/>
                </a:moveTo>
                <a:lnTo>
                  <a:pt x="1143000" y="0"/>
                </a:lnTo>
              </a:path>
            </a:pathLst>
          </a:custGeom>
          <a:ln w="19050">
            <a:solidFill>
              <a:srgbClr val="F89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5143500"/>
            <a:ext cx="228600" cy="565150"/>
          </a:xfrm>
          <a:custGeom>
            <a:avLst/>
            <a:gdLst/>
            <a:ahLst/>
            <a:cxnLst/>
            <a:rect l="l" t="t" r="r" b="b"/>
            <a:pathLst>
              <a:path w="228600" h="565150">
                <a:moveTo>
                  <a:pt x="228600" y="450469"/>
                </a:moveTo>
                <a:lnTo>
                  <a:pt x="0" y="450469"/>
                </a:lnTo>
                <a:lnTo>
                  <a:pt x="114300" y="564769"/>
                </a:lnTo>
                <a:lnTo>
                  <a:pt x="228600" y="450469"/>
                </a:lnTo>
                <a:close/>
              </a:path>
              <a:path w="228600" h="565150">
                <a:moveTo>
                  <a:pt x="171450" y="0"/>
                </a:moveTo>
                <a:lnTo>
                  <a:pt x="57150" y="0"/>
                </a:lnTo>
                <a:lnTo>
                  <a:pt x="57150" y="450469"/>
                </a:lnTo>
                <a:lnTo>
                  <a:pt x="171450" y="450469"/>
                </a:lnTo>
                <a:lnTo>
                  <a:pt x="171450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0" y="5143500"/>
            <a:ext cx="228600" cy="565150"/>
          </a:xfrm>
          <a:custGeom>
            <a:avLst/>
            <a:gdLst/>
            <a:ahLst/>
            <a:cxnLst/>
            <a:rect l="l" t="t" r="r" b="b"/>
            <a:pathLst>
              <a:path w="228600" h="565150">
                <a:moveTo>
                  <a:pt x="0" y="450469"/>
                </a:moveTo>
                <a:lnTo>
                  <a:pt x="57150" y="450469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450469"/>
                </a:lnTo>
                <a:lnTo>
                  <a:pt x="228600" y="450469"/>
                </a:lnTo>
                <a:lnTo>
                  <a:pt x="114300" y="564769"/>
                </a:lnTo>
                <a:lnTo>
                  <a:pt x="0" y="450469"/>
                </a:lnTo>
                <a:close/>
              </a:path>
            </a:pathLst>
          </a:custGeom>
          <a:ln w="25400">
            <a:solidFill>
              <a:srgbClr val="8AB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22314" y="5143500"/>
            <a:ext cx="231140" cy="565150"/>
          </a:xfrm>
          <a:custGeom>
            <a:avLst/>
            <a:gdLst/>
            <a:ahLst/>
            <a:cxnLst/>
            <a:rect l="l" t="t" r="r" b="b"/>
            <a:pathLst>
              <a:path w="231140" h="565150">
                <a:moveTo>
                  <a:pt x="173227" y="115443"/>
                </a:moveTo>
                <a:lnTo>
                  <a:pt x="57785" y="115443"/>
                </a:lnTo>
                <a:lnTo>
                  <a:pt x="57785" y="564769"/>
                </a:lnTo>
                <a:lnTo>
                  <a:pt x="173227" y="564769"/>
                </a:lnTo>
                <a:lnTo>
                  <a:pt x="173227" y="115443"/>
                </a:lnTo>
                <a:close/>
              </a:path>
              <a:path w="231140" h="565150">
                <a:moveTo>
                  <a:pt x="115443" y="0"/>
                </a:moveTo>
                <a:lnTo>
                  <a:pt x="0" y="115443"/>
                </a:lnTo>
                <a:lnTo>
                  <a:pt x="230886" y="115443"/>
                </a:lnTo>
                <a:lnTo>
                  <a:pt x="115443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2314" y="5143500"/>
            <a:ext cx="231140" cy="565150"/>
          </a:xfrm>
          <a:custGeom>
            <a:avLst/>
            <a:gdLst/>
            <a:ahLst/>
            <a:cxnLst/>
            <a:rect l="l" t="t" r="r" b="b"/>
            <a:pathLst>
              <a:path w="231140" h="565150">
                <a:moveTo>
                  <a:pt x="0" y="115443"/>
                </a:moveTo>
                <a:lnTo>
                  <a:pt x="115443" y="0"/>
                </a:lnTo>
                <a:lnTo>
                  <a:pt x="230886" y="115443"/>
                </a:lnTo>
                <a:lnTo>
                  <a:pt x="173227" y="115443"/>
                </a:lnTo>
                <a:lnTo>
                  <a:pt x="173227" y="564769"/>
                </a:lnTo>
                <a:lnTo>
                  <a:pt x="57785" y="564769"/>
                </a:lnTo>
                <a:lnTo>
                  <a:pt x="57785" y="115443"/>
                </a:lnTo>
                <a:lnTo>
                  <a:pt x="0" y="115443"/>
                </a:lnTo>
                <a:close/>
              </a:path>
            </a:pathLst>
          </a:custGeom>
          <a:ln w="25400">
            <a:solidFill>
              <a:srgbClr val="8AB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439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5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39759" y="0"/>
            <a:ext cx="2374265" cy="533400"/>
          </a:xfrm>
          <a:custGeom>
            <a:avLst/>
            <a:gdLst/>
            <a:ahLst/>
            <a:cxnLst/>
            <a:rect l="l" t="t" r="r" b="b"/>
            <a:pathLst>
              <a:path w="2374265" h="533400">
                <a:moveTo>
                  <a:pt x="0" y="533400"/>
                </a:moveTo>
                <a:lnTo>
                  <a:pt x="2373883" y="533400"/>
                </a:lnTo>
                <a:lnTo>
                  <a:pt x="2373883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715" rIns="0" bIns="0" rtlCol="0">
            <a:spAutoFit/>
          </a:bodyPr>
          <a:lstStyle/>
          <a:p>
            <a:pPr marL="2080895">
              <a:lnSpc>
                <a:spcPct val="100000"/>
              </a:lnSpc>
            </a:pPr>
            <a:r>
              <a:rPr sz="4000" b="1" spc="-35" dirty="0">
                <a:solidFill>
                  <a:srgbClr val="8AB836"/>
                </a:solidFill>
                <a:latin typeface="Calibri"/>
                <a:cs typeface="Calibri"/>
              </a:rPr>
              <a:t>GHH</a:t>
            </a:r>
            <a:r>
              <a:rPr sz="4000" b="1" spc="-15" dirty="0">
                <a:solidFill>
                  <a:srgbClr val="8AB836"/>
                </a:solidFill>
                <a:latin typeface="Calibri"/>
                <a:cs typeface="Calibri"/>
              </a:rPr>
              <a:t>I</a:t>
            </a:r>
            <a:r>
              <a:rPr sz="4000" b="1" spc="5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8AB836"/>
                </a:solidFill>
                <a:latin typeface="Calibri"/>
                <a:cs typeface="Calibri"/>
              </a:rPr>
              <a:t>Maryland</a:t>
            </a:r>
            <a:r>
              <a:rPr sz="4000" b="1" spc="4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8AB836"/>
                </a:solidFill>
                <a:latin typeface="Calibri"/>
                <a:cs typeface="Calibri"/>
              </a:rPr>
              <a:t>P</a:t>
            </a:r>
            <a:r>
              <a:rPr sz="4000" b="1" spc="-75" dirty="0">
                <a:solidFill>
                  <a:srgbClr val="8AB836"/>
                </a:solidFill>
                <a:latin typeface="Calibri"/>
                <a:cs typeface="Calibri"/>
              </a:rPr>
              <a:t>F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S</a:t>
            </a:r>
            <a:r>
              <a:rPr sz="4000" b="1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rgbClr val="8AB836"/>
                </a:solidFill>
                <a:latin typeface="Calibri"/>
                <a:cs typeface="Calibri"/>
              </a:rPr>
              <a:t>M</a:t>
            </a:r>
            <a:r>
              <a:rPr sz="4000" b="1" spc="-20" dirty="0">
                <a:solidFill>
                  <a:srgbClr val="8AB836"/>
                </a:solidFill>
                <a:latin typeface="Calibri"/>
                <a:cs typeface="Calibri"/>
              </a:rPr>
              <a:t>odel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3431" y="4997881"/>
            <a:ext cx="1827149" cy="812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3229" y="6400800"/>
            <a:ext cx="6526530" cy="215900"/>
          </a:xfrm>
          <a:custGeom>
            <a:avLst/>
            <a:gdLst/>
            <a:ahLst/>
            <a:cxnLst/>
            <a:rect l="l" t="t" r="r" b="b"/>
            <a:pathLst>
              <a:path w="6526530" h="215900">
                <a:moveTo>
                  <a:pt x="0" y="215442"/>
                </a:moveTo>
                <a:lnTo>
                  <a:pt x="6526530" y="215442"/>
                </a:lnTo>
                <a:lnTo>
                  <a:pt x="6526530" y="0"/>
                </a:lnTo>
                <a:lnTo>
                  <a:pt x="0" y="0"/>
                </a:lnTo>
                <a:lnTo>
                  <a:pt x="0" y="215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4066" y="3576573"/>
            <a:ext cx="2514600" cy="965835"/>
          </a:xfrm>
          <a:custGeom>
            <a:avLst/>
            <a:gdLst/>
            <a:ahLst/>
            <a:cxnLst/>
            <a:rect l="l" t="t" r="r" b="b"/>
            <a:pathLst>
              <a:path w="2514600" h="965835">
                <a:moveTo>
                  <a:pt x="0" y="161036"/>
                </a:moveTo>
                <a:lnTo>
                  <a:pt x="5792" y="118068"/>
                </a:lnTo>
                <a:lnTo>
                  <a:pt x="22136" y="79476"/>
                </a:lnTo>
                <a:lnTo>
                  <a:pt x="47482" y="46816"/>
                </a:lnTo>
                <a:lnTo>
                  <a:pt x="80278" y="21645"/>
                </a:lnTo>
                <a:lnTo>
                  <a:pt x="118975" y="5522"/>
                </a:lnTo>
                <a:lnTo>
                  <a:pt x="2353691" y="0"/>
                </a:lnTo>
                <a:lnTo>
                  <a:pt x="2368402" y="663"/>
                </a:lnTo>
                <a:lnTo>
                  <a:pt x="2410069" y="10160"/>
                </a:lnTo>
                <a:lnTo>
                  <a:pt x="2446830" y="29704"/>
                </a:lnTo>
                <a:lnTo>
                  <a:pt x="2477135" y="57737"/>
                </a:lnTo>
                <a:lnTo>
                  <a:pt x="2499434" y="92702"/>
                </a:lnTo>
                <a:lnTo>
                  <a:pt x="2512176" y="133041"/>
                </a:lnTo>
                <a:lnTo>
                  <a:pt x="2514600" y="804671"/>
                </a:lnTo>
                <a:lnTo>
                  <a:pt x="2513936" y="819388"/>
                </a:lnTo>
                <a:lnTo>
                  <a:pt x="2504447" y="861071"/>
                </a:lnTo>
                <a:lnTo>
                  <a:pt x="2484916" y="897842"/>
                </a:lnTo>
                <a:lnTo>
                  <a:pt x="2456895" y="928151"/>
                </a:lnTo>
                <a:lnTo>
                  <a:pt x="2421936" y="950445"/>
                </a:lnTo>
                <a:lnTo>
                  <a:pt x="2381592" y="963173"/>
                </a:lnTo>
                <a:lnTo>
                  <a:pt x="160909" y="965581"/>
                </a:lnTo>
                <a:lnTo>
                  <a:pt x="146192" y="964917"/>
                </a:lnTo>
                <a:lnTo>
                  <a:pt x="104509" y="955428"/>
                </a:lnTo>
                <a:lnTo>
                  <a:pt x="67738" y="935897"/>
                </a:lnTo>
                <a:lnTo>
                  <a:pt x="37429" y="907876"/>
                </a:lnTo>
                <a:lnTo>
                  <a:pt x="15135" y="872917"/>
                </a:lnTo>
                <a:lnTo>
                  <a:pt x="2407" y="832573"/>
                </a:lnTo>
                <a:lnTo>
                  <a:pt x="0" y="161036"/>
                </a:lnTo>
                <a:close/>
              </a:path>
            </a:pathLst>
          </a:custGeom>
          <a:ln w="19050">
            <a:solidFill>
              <a:srgbClr val="8AB83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92351" y="6020206"/>
            <a:ext cx="617982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835">
              <a:lnSpc>
                <a:spcPct val="100000"/>
              </a:lnSpc>
              <a:tabLst>
                <a:tab pos="4838700" algn="l"/>
              </a:tabLst>
            </a:pPr>
            <a:r>
              <a:rPr sz="1200" spc="-5" dirty="0">
                <a:latin typeface="Calibri"/>
                <a:cs typeface="Calibri"/>
              </a:rPr>
              <a:t>Fl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funds	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10" dirty="0">
                <a:latin typeface="Calibri"/>
                <a:cs typeface="Calibri"/>
              </a:rPr>
              <a:t>ces</a:t>
            </a:r>
            <a:r>
              <a:rPr sz="1200" dirty="0">
                <a:latin typeface="Calibri"/>
                <a:cs typeface="Calibri"/>
              </a:rPr>
              <a:t> &amp;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800" spc="-5" dirty="0">
                <a:latin typeface="Calibri"/>
                <a:cs typeface="Calibri"/>
              </a:rPr>
              <a:t>Gr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h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c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lt</a:t>
            </a:r>
            <a:r>
              <a:rPr sz="800" spc="-5" dirty="0">
                <a:latin typeface="Calibri"/>
                <a:cs typeface="Calibri"/>
              </a:rPr>
              <a:t>ere</a:t>
            </a:r>
            <a:r>
              <a:rPr sz="800" dirty="0">
                <a:latin typeface="Calibri"/>
                <a:cs typeface="Calibri"/>
              </a:rPr>
              <a:t>d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fro</a:t>
            </a:r>
            <a:r>
              <a:rPr sz="800" dirty="0">
                <a:latin typeface="Calibri"/>
                <a:cs typeface="Calibri"/>
              </a:rPr>
              <a:t>m: “Pay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Su</a:t>
            </a:r>
            <a:r>
              <a:rPr sz="800" spc="-5" dirty="0">
                <a:latin typeface="Calibri"/>
                <a:cs typeface="Calibri"/>
              </a:rPr>
              <a:t>cce</a:t>
            </a:r>
            <a:r>
              <a:rPr sz="800" dirty="0">
                <a:latin typeface="Calibri"/>
                <a:cs typeface="Calibri"/>
              </a:rPr>
              <a:t>ss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(</a:t>
            </a:r>
            <a:r>
              <a:rPr sz="800" dirty="0">
                <a:latin typeface="Calibri"/>
                <a:cs typeface="Calibri"/>
              </a:rPr>
              <a:t>PFS)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ng,”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oci</a:t>
            </a:r>
            <a:r>
              <a:rPr sz="800" dirty="0">
                <a:latin typeface="Calibri"/>
                <a:cs typeface="Calibri"/>
              </a:rPr>
              <a:t>al F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5" dirty="0">
                <a:latin typeface="Calibri"/>
                <a:cs typeface="Calibri"/>
              </a:rPr>
              <a:t>a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dirty="0">
                <a:latin typeface="Calibri"/>
                <a:cs typeface="Calibri"/>
              </a:rPr>
              <a:t>,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“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Pay</a:t>
            </a:r>
            <a:r>
              <a:rPr sz="8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f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800" u="sng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u</a:t>
            </a:r>
            <a:r>
              <a:rPr sz="8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ce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</a:t>
            </a:r>
            <a:r>
              <a:rPr sz="800" u="sng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800" u="sng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ri</a:t>
            </a:r>
            <a:r>
              <a:rPr sz="800" u="sng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800" u="sng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fo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800" u="sng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oci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al In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nov</a:t>
            </a:r>
            <a:r>
              <a:rPr sz="80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800" u="sng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800" u="sng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or</a:t>
            </a:r>
            <a:r>
              <a:rPr sz="800" u="sng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800" dirty="0">
                <a:latin typeface="Calibri"/>
                <a:cs typeface="Calibri"/>
              </a:rPr>
              <a:t>,”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5" dirty="0">
                <a:latin typeface="Calibri"/>
                <a:cs typeface="Calibri"/>
              </a:rPr>
              <a:t>oci</a:t>
            </a:r>
            <a:r>
              <a:rPr sz="800" dirty="0">
                <a:latin typeface="Calibri"/>
                <a:cs typeface="Calibri"/>
              </a:rPr>
              <a:t>al In</a:t>
            </a:r>
            <a:r>
              <a:rPr sz="800" spc="-5" dirty="0">
                <a:latin typeface="Calibri"/>
                <a:cs typeface="Calibri"/>
              </a:rPr>
              <a:t>nov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io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Fu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4548" y="3682110"/>
            <a:ext cx="1914525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31300"/>
              </a:lnSpc>
            </a:pPr>
            <a:r>
              <a:rPr sz="1600" spc="-15" dirty="0">
                <a:latin typeface="Calibri"/>
                <a:cs typeface="Calibri"/>
              </a:rPr>
              <a:t>Co</a:t>
            </a:r>
            <a:r>
              <a:rPr sz="1600" spc="-5" dirty="0">
                <a:latin typeface="Calibri"/>
                <a:cs typeface="Calibri"/>
              </a:rPr>
              <a:t>lle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Goal: IM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spc="-4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130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SOCIA</a:t>
            </a:r>
            <a:r>
              <a:rPr sz="1600" spc="-10" dirty="0">
                <a:latin typeface="Calibri"/>
                <a:cs typeface="Calibri"/>
              </a:rPr>
              <a:t>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U</a:t>
            </a:r>
            <a:r>
              <a:rPr sz="1600" spc="-50" dirty="0">
                <a:latin typeface="Calibri"/>
                <a:cs typeface="Calibri"/>
              </a:rPr>
              <a:t>T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OM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9678" y="5048503"/>
            <a:ext cx="2133600" cy="381000"/>
          </a:xfrm>
          <a:custGeom>
            <a:avLst/>
            <a:gdLst/>
            <a:ahLst/>
            <a:cxnLst/>
            <a:rect l="l" t="t" r="r" b="b"/>
            <a:pathLst>
              <a:path w="2133600" h="381000">
                <a:moveTo>
                  <a:pt x="2070091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318554"/>
                </a:lnTo>
                <a:lnTo>
                  <a:pt x="1873" y="332897"/>
                </a:lnTo>
                <a:lnTo>
                  <a:pt x="24111" y="367306"/>
                </a:lnTo>
                <a:lnTo>
                  <a:pt x="63491" y="381000"/>
                </a:lnTo>
                <a:lnTo>
                  <a:pt x="2071146" y="380991"/>
                </a:lnTo>
                <a:lnTo>
                  <a:pt x="2110235" y="366691"/>
                </a:lnTo>
                <a:lnTo>
                  <a:pt x="2131946" y="331913"/>
                </a:lnTo>
                <a:lnTo>
                  <a:pt x="2133582" y="62445"/>
                </a:lnTo>
                <a:lnTo>
                  <a:pt x="2131709" y="48102"/>
                </a:lnTo>
                <a:lnTo>
                  <a:pt x="2109470" y="13693"/>
                </a:lnTo>
                <a:lnTo>
                  <a:pt x="2070091" y="0"/>
                </a:lnTo>
                <a:close/>
              </a:path>
            </a:pathLst>
          </a:custGeom>
          <a:solidFill>
            <a:srgbClr val="F8F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9670" y="5048503"/>
            <a:ext cx="2133600" cy="381000"/>
          </a:xfrm>
          <a:custGeom>
            <a:avLst/>
            <a:gdLst/>
            <a:ahLst/>
            <a:cxnLst/>
            <a:rect l="l" t="t" r="r" b="b"/>
            <a:pathLst>
              <a:path w="2133600" h="381000">
                <a:moveTo>
                  <a:pt x="0" y="63500"/>
                </a:moveTo>
                <a:lnTo>
                  <a:pt x="13693" y="24120"/>
                </a:lnTo>
                <a:lnTo>
                  <a:pt x="48102" y="1882"/>
                </a:lnTo>
                <a:lnTo>
                  <a:pt x="2070100" y="0"/>
                </a:lnTo>
                <a:lnTo>
                  <a:pt x="2084513" y="1645"/>
                </a:lnTo>
                <a:lnTo>
                  <a:pt x="2119291" y="23355"/>
                </a:lnTo>
                <a:lnTo>
                  <a:pt x="2133591" y="62445"/>
                </a:lnTo>
                <a:lnTo>
                  <a:pt x="2133600" y="317500"/>
                </a:lnTo>
                <a:lnTo>
                  <a:pt x="2131954" y="331913"/>
                </a:lnTo>
                <a:lnTo>
                  <a:pt x="2110244" y="366691"/>
                </a:lnTo>
                <a:lnTo>
                  <a:pt x="2071154" y="380991"/>
                </a:lnTo>
                <a:lnTo>
                  <a:pt x="63500" y="381000"/>
                </a:lnTo>
                <a:lnTo>
                  <a:pt x="49086" y="379354"/>
                </a:lnTo>
                <a:lnTo>
                  <a:pt x="14308" y="357644"/>
                </a:lnTo>
                <a:lnTo>
                  <a:pt x="8" y="318554"/>
                </a:lnTo>
                <a:lnTo>
                  <a:pt x="0" y="63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15310" y="5144008"/>
            <a:ext cx="17818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67B0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0067B0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0067B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0067B0"/>
                </a:solidFill>
                <a:latin typeface="Calibri"/>
                <a:cs typeface="Calibri"/>
              </a:rPr>
              <a:t>hm</a:t>
            </a:r>
            <a:r>
              <a:rPr sz="1600" spc="-10" dirty="0">
                <a:solidFill>
                  <a:srgbClr val="0067B0"/>
                </a:solidFill>
                <a:latin typeface="Calibri"/>
                <a:cs typeface="Calibri"/>
              </a:rPr>
              <a:t>a H</a:t>
            </a:r>
            <a:r>
              <a:rPr sz="1600" dirty="0">
                <a:solidFill>
                  <a:srgbClr val="0067B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0067B0"/>
                </a:solidFill>
                <a:latin typeface="Calibri"/>
                <a:cs typeface="Calibri"/>
              </a:rPr>
              <a:t>gh Ut</a:t>
            </a:r>
            <a:r>
              <a:rPr sz="1600" dirty="0">
                <a:solidFill>
                  <a:srgbClr val="0067B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0067B0"/>
                </a:solidFill>
                <a:latin typeface="Calibri"/>
                <a:cs typeface="Calibri"/>
              </a:rPr>
              <a:t>li</a:t>
            </a:r>
            <a:r>
              <a:rPr sz="1600" spc="-45" dirty="0">
                <a:solidFill>
                  <a:srgbClr val="0067B0"/>
                </a:solidFill>
                <a:latin typeface="Calibri"/>
                <a:cs typeface="Calibri"/>
              </a:rPr>
              <a:t>z</a:t>
            </a:r>
            <a:r>
              <a:rPr sz="1600" spc="-10" dirty="0">
                <a:solidFill>
                  <a:srgbClr val="0067B0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0067B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0067B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9303" y="2535261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149038" y="0"/>
                </a:moveTo>
                <a:lnTo>
                  <a:pt x="106798" y="8876"/>
                </a:lnTo>
                <a:lnTo>
                  <a:pt x="69463" y="27829"/>
                </a:lnTo>
                <a:lnTo>
                  <a:pt x="38608" y="55303"/>
                </a:lnTo>
                <a:lnTo>
                  <a:pt x="15811" y="89745"/>
                </a:lnTo>
                <a:lnTo>
                  <a:pt x="2646" y="129599"/>
                </a:lnTo>
                <a:lnTo>
                  <a:pt x="0" y="158408"/>
                </a:lnTo>
                <a:lnTo>
                  <a:pt x="8" y="160009"/>
                </a:lnTo>
                <a:lnTo>
                  <a:pt x="6137" y="201874"/>
                </a:lnTo>
                <a:lnTo>
                  <a:pt x="22736" y="239457"/>
                </a:lnTo>
                <a:lnTo>
                  <a:pt x="48424" y="271271"/>
                </a:lnTo>
                <a:lnTo>
                  <a:pt x="81824" y="295828"/>
                </a:lnTo>
                <a:lnTo>
                  <a:pt x="121557" y="311640"/>
                </a:lnTo>
                <a:lnTo>
                  <a:pt x="166244" y="317219"/>
                </a:lnTo>
                <a:lnTo>
                  <a:pt x="180593" y="316191"/>
                </a:lnTo>
                <a:lnTo>
                  <a:pt x="221180" y="306017"/>
                </a:lnTo>
                <a:lnTo>
                  <a:pt x="256937" y="286157"/>
                </a:lnTo>
                <a:lnTo>
                  <a:pt x="286395" y="257827"/>
                </a:lnTo>
                <a:lnTo>
                  <a:pt x="308087" y="222245"/>
                </a:lnTo>
                <a:lnTo>
                  <a:pt x="320546" y="180628"/>
                </a:lnTo>
                <a:lnTo>
                  <a:pt x="322998" y="150131"/>
                </a:lnTo>
                <a:lnTo>
                  <a:pt x="321656" y="136314"/>
                </a:lnTo>
                <a:lnTo>
                  <a:pt x="310630" y="97292"/>
                </a:lnTo>
                <a:lnTo>
                  <a:pt x="289949" y="62991"/>
                </a:lnTo>
                <a:lnTo>
                  <a:pt x="260697" y="34795"/>
                </a:lnTo>
                <a:lnTo>
                  <a:pt x="223959" y="14091"/>
                </a:lnTo>
                <a:lnTo>
                  <a:pt x="180819" y="2266"/>
                </a:lnTo>
                <a:lnTo>
                  <a:pt x="149038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9303" y="2535261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0" y="158408"/>
                </a:moveTo>
                <a:lnTo>
                  <a:pt x="5867" y="115809"/>
                </a:lnTo>
                <a:lnTo>
                  <a:pt x="22417" y="77586"/>
                </a:lnTo>
                <a:lnTo>
                  <a:pt x="48076" y="45294"/>
                </a:lnTo>
                <a:lnTo>
                  <a:pt x="81265" y="20488"/>
                </a:lnTo>
                <a:lnTo>
                  <a:pt x="120411" y="4721"/>
                </a:lnTo>
                <a:lnTo>
                  <a:pt x="149038" y="0"/>
                </a:lnTo>
                <a:lnTo>
                  <a:pt x="165204" y="537"/>
                </a:lnTo>
                <a:lnTo>
                  <a:pt x="210237" y="9095"/>
                </a:lnTo>
                <a:lnTo>
                  <a:pt x="249229" y="26993"/>
                </a:lnTo>
                <a:lnTo>
                  <a:pt x="281097" y="52845"/>
                </a:lnTo>
                <a:lnTo>
                  <a:pt x="304756" y="85266"/>
                </a:lnTo>
                <a:lnTo>
                  <a:pt x="319121" y="122868"/>
                </a:lnTo>
                <a:lnTo>
                  <a:pt x="322998" y="150131"/>
                </a:lnTo>
                <a:lnTo>
                  <a:pt x="322394" y="165625"/>
                </a:lnTo>
                <a:lnTo>
                  <a:pt x="313339" y="208983"/>
                </a:lnTo>
                <a:lnTo>
                  <a:pt x="294561" y="246712"/>
                </a:lnTo>
                <a:lnTo>
                  <a:pt x="267529" y="277595"/>
                </a:lnTo>
                <a:lnTo>
                  <a:pt x="233708" y="300413"/>
                </a:lnTo>
                <a:lnTo>
                  <a:pt x="194568" y="313951"/>
                </a:lnTo>
                <a:lnTo>
                  <a:pt x="166244" y="317219"/>
                </a:lnTo>
                <a:lnTo>
                  <a:pt x="150883" y="316588"/>
                </a:lnTo>
                <a:lnTo>
                  <a:pt x="107694" y="307433"/>
                </a:lnTo>
                <a:lnTo>
                  <a:pt x="69919" y="288540"/>
                </a:lnTo>
                <a:lnTo>
                  <a:pt x="38937" y="261399"/>
                </a:lnTo>
                <a:lnTo>
                  <a:pt x="16125" y="227497"/>
                </a:lnTo>
                <a:lnTo>
                  <a:pt x="2863" y="188321"/>
                </a:lnTo>
                <a:lnTo>
                  <a:pt x="0" y="15840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90871" y="2586253"/>
            <a:ext cx="1416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96399" y="4498594"/>
            <a:ext cx="171450" cy="473709"/>
          </a:xfrm>
          <a:custGeom>
            <a:avLst/>
            <a:gdLst/>
            <a:ahLst/>
            <a:cxnLst/>
            <a:rect l="l" t="t" r="r" b="b"/>
            <a:pathLst>
              <a:path w="171450" h="473710">
                <a:moveTo>
                  <a:pt x="85259" y="75215"/>
                </a:moveTo>
                <a:lnTo>
                  <a:pt x="66550" y="105989"/>
                </a:lnTo>
                <a:lnTo>
                  <a:pt x="66550" y="473709"/>
                </a:lnTo>
                <a:lnTo>
                  <a:pt x="104650" y="473709"/>
                </a:lnTo>
                <a:lnTo>
                  <a:pt x="104650" y="108457"/>
                </a:lnTo>
                <a:lnTo>
                  <a:pt x="85259" y="75215"/>
                </a:lnTo>
                <a:close/>
              </a:path>
              <a:path w="171450" h="473710">
                <a:moveTo>
                  <a:pt x="107694" y="37845"/>
                </a:moveTo>
                <a:lnTo>
                  <a:pt x="104650" y="37845"/>
                </a:lnTo>
                <a:lnTo>
                  <a:pt x="104650" y="108457"/>
                </a:lnTo>
                <a:lnTo>
                  <a:pt x="135765" y="161797"/>
                </a:lnTo>
                <a:lnTo>
                  <a:pt x="144783" y="169665"/>
                </a:lnTo>
                <a:lnTo>
                  <a:pt x="156508" y="170744"/>
                </a:lnTo>
                <a:lnTo>
                  <a:pt x="167625" y="161662"/>
                </a:lnTo>
                <a:lnTo>
                  <a:pt x="171158" y="151196"/>
                </a:lnTo>
                <a:lnTo>
                  <a:pt x="168785" y="142493"/>
                </a:lnTo>
                <a:lnTo>
                  <a:pt x="107694" y="37845"/>
                </a:lnTo>
                <a:close/>
              </a:path>
              <a:path w="171450" h="473710">
                <a:moveTo>
                  <a:pt x="85600" y="0"/>
                </a:moveTo>
                <a:lnTo>
                  <a:pt x="2415" y="142493"/>
                </a:lnTo>
                <a:lnTo>
                  <a:pt x="0" y="154266"/>
                </a:lnTo>
                <a:lnTo>
                  <a:pt x="4800" y="164993"/>
                </a:lnTo>
                <a:lnTo>
                  <a:pt x="17926" y="170151"/>
                </a:lnTo>
                <a:lnTo>
                  <a:pt x="28631" y="168362"/>
                </a:lnTo>
                <a:lnTo>
                  <a:pt x="66550" y="105989"/>
                </a:lnTo>
                <a:lnTo>
                  <a:pt x="66550" y="37845"/>
                </a:lnTo>
                <a:lnTo>
                  <a:pt x="107694" y="37845"/>
                </a:lnTo>
                <a:lnTo>
                  <a:pt x="85600" y="0"/>
                </a:lnTo>
                <a:close/>
              </a:path>
              <a:path w="171450" h="473710">
                <a:moveTo>
                  <a:pt x="104650" y="47497"/>
                </a:moveTo>
                <a:lnTo>
                  <a:pt x="102110" y="47497"/>
                </a:lnTo>
                <a:lnTo>
                  <a:pt x="85259" y="75215"/>
                </a:lnTo>
                <a:lnTo>
                  <a:pt x="104650" y="108457"/>
                </a:lnTo>
                <a:lnTo>
                  <a:pt x="104650" y="47497"/>
                </a:lnTo>
                <a:close/>
              </a:path>
              <a:path w="171450" h="473710">
                <a:moveTo>
                  <a:pt x="104650" y="37845"/>
                </a:moveTo>
                <a:lnTo>
                  <a:pt x="66550" y="37845"/>
                </a:lnTo>
                <a:lnTo>
                  <a:pt x="66550" y="105989"/>
                </a:lnTo>
                <a:lnTo>
                  <a:pt x="85259" y="75215"/>
                </a:lnTo>
                <a:lnTo>
                  <a:pt x="69090" y="47497"/>
                </a:lnTo>
                <a:lnTo>
                  <a:pt x="104650" y="47497"/>
                </a:lnTo>
                <a:lnTo>
                  <a:pt x="104650" y="37845"/>
                </a:lnTo>
                <a:close/>
              </a:path>
              <a:path w="171450" h="473710">
                <a:moveTo>
                  <a:pt x="102110" y="47497"/>
                </a:moveTo>
                <a:lnTo>
                  <a:pt x="69090" y="47497"/>
                </a:lnTo>
                <a:lnTo>
                  <a:pt x="85259" y="75215"/>
                </a:lnTo>
                <a:lnTo>
                  <a:pt x="102110" y="47497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93454" y="4649851"/>
            <a:ext cx="15792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7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vin</a:t>
            </a:r>
            <a:r>
              <a:rPr sz="1200" spc="-10" dirty="0">
                <a:latin typeface="Calibri"/>
                <a:cs typeface="Calibri"/>
              </a:rPr>
              <a:t>gs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tri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ccess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yme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75126" y="2529967"/>
            <a:ext cx="127571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nv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tment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 i</a:t>
            </a:r>
            <a:r>
              <a:rPr sz="1200" spc="-10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20114" y="3068192"/>
            <a:ext cx="171450" cy="507365"/>
          </a:xfrm>
          <a:custGeom>
            <a:avLst/>
            <a:gdLst/>
            <a:ahLst/>
            <a:cxnLst/>
            <a:rect l="l" t="t" r="r" b="b"/>
            <a:pathLst>
              <a:path w="171450" h="507364">
                <a:moveTo>
                  <a:pt x="17870" y="337294"/>
                </a:moveTo>
                <a:lnTo>
                  <a:pt x="4817" y="342517"/>
                </a:lnTo>
                <a:lnTo>
                  <a:pt x="0" y="353211"/>
                </a:lnTo>
                <a:lnTo>
                  <a:pt x="2509" y="364871"/>
                </a:lnTo>
                <a:lnTo>
                  <a:pt x="85567" y="507365"/>
                </a:lnTo>
                <a:lnTo>
                  <a:pt x="107586" y="469646"/>
                </a:lnTo>
                <a:lnTo>
                  <a:pt x="66517" y="469646"/>
                </a:lnTo>
                <a:lnTo>
                  <a:pt x="66517" y="401519"/>
                </a:lnTo>
                <a:lnTo>
                  <a:pt x="28543" y="339074"/>
                </a:lnTo>
                <a:lnTo>
                  <a:pt x="17870" y="337294"/>
                </a:lnTo>
                <a:close/>
              </a:path>
              <a:path w="171450" h="507364">
                <a:moveTo>
                  <a:pt x="66517" y="401519"/>
                </a:moveTo>
                <a:lnTo>
                  <a:pt x="66517" y="469646"/>
                </a:lnTo>
                <a:lnTo>
                  <a:pt x="104617" y="469646"/>
                </a:lnTo>
                <a:lnTo>
                  <a:pt x="104617" y="459994"/>
                </a:lnTo>
                <a:lnTo>
                  <a:pt x="69184" y="459994"/>
                </a:lnTo>
                <a:lnTo>
                  <a:pt x="85288" y="432386"/>
                </a:lnTo>
                <a:lnTo>
                  <a:pt x="66517" y="401519"/>
                </a:lnTo>
                <a:close/>
              </a:path>
              <a:path w="171450" h="507364">
                <a:moveTo>
                  <a:pt x="156448" y="336694"/>
                </a:moveTo>
                <a:lnTo>
                  <a:pt x="144764" y="337794"/>
                </a:lnTo>
                <a:lnTo>
                  <a:pt x="135859" y="345694"/>
                </a:lnTo>
                <a:lnTo>
                  <a:pt x="104617" y="399251"/>
                </a:lnTo>
                <a:lnTo>
                  <a:pt x="104617" y="469646"/>
                </a:lnTo>
                <a:lnTo>
                  <a:pt x="107586" y="469646"/>
                </a:lnTo>
                <a:lnTo>
                  <a:pt x="168752" y="364871"/>
                </a:lnTo>
                <a:lnTo>
                  <a:pt x="171124" y="356274"/>
                </a:lnTo>
                <a:lnTo>
                  <a:pt x="167593" y="345821"/>
                </a:lnTo>
                <a:lnTo>
                  <a:pt x="156448" y="336694"/>
                </a:lnTo>
                <a:close/>
              </a:path>
              <a:path w="171450" h="507364">
                <a:moveTo>
                  <a:pt x="85288" y="432386"/>
                </a:moveTo>
                <a:lnTo>
                  <a:pt x="69184" y="459994"/>
                </a:lnTo>
                <a:lnTo>
                  <a:pt x="102077" y="459994"/>
                </a:lnTo>
                <a:lnTo>
                  <a:pt x="85288" y="432386"/>
                </a:lnTo>
                <a:close/>
              </a:path>
              <a:path w="171450" h="507364">
                <a:moveTo>
                  <a:pt x="104617" y="399251"/>
                </a:moveTo>
                <a:lnTo>
                  <a:pt x="85288" y="432386"/>
                </a:lnTo>
                <a:lnTo>
                  <a:pt x="102077" y="459994"/>
                </a:lnTo>
                <a:lnTo>
                  <a:pt x="104617" y="459994"/>
                </a:lnTo>
                <a:lnTo>
                  <a:pt x="104617" y="399251"/>
                </a:lnTo>
                <a:close/>
              </a:path>
              <a:path w="171450" h="507364">
                <a:moveTo>
                  <a:pt x="104617" y="0"/>
                </a:moveTo>
                <a:lnTo>
                  <a:pt x="66517" y="0"/>
                </a:lnTo>
                <a:lnTo>
                  <a:pt x="66517" y="401519"/>
                </a:lnTo>
                <a:lnTo>
                  <a:pt x="85288" y="432386"/>
                </a:lnTo>
                <a:lnTo>
                  <a:pt x="104617" y="399251"/>
                </a:lnTo>
                <a:lnTo>
                  <a:pt x="104617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5682" y="3068192"/>
            <a:ext cx="1294130" cy="9525"/>
          </a:xfrm>
          <a:custGeom>
            <a:avLst/>
            <a:gdLst/>
            <a:ahLst/>
            <a:cxnLst/>
            <a:rect l="l" t="t" r="r" b="b"/>
            <a:pathLst>
              <a:path w="1294129" h="9525">
                <a:moveTo>
                  <a:pt x="0" y="9525"/>
                </a:moveTo>
                <a:lnTo>
                  <a:pt x="1293621" y="0"/>
                </a:lnTo>
              </a:path>
            </a:pathLst>
          </a:custGeom>
          <a:ln w="38100">
            <a:solidFill>
              <a:srgbClr val="8AB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0114" y="4207764"/>
            <a:ext cx="171450" cy="775335"/>
          </a:xfrm>
          <a:custGeom>
            <a:avLst/>
            <a:gdLst/>
            <a:ahLst/>
            <a:cxnLst/>
            <a:rect l="l" t="t" r="r" b="b"/>
            <a:pathLst>
              <a:path w="171450" h="775335">
                <a:moveTo>
                  <a:pt x="17872" y="604723"/>
                </a:moveTo>
                <a:lnTo>
                  <a:pt x="4817" y="609968"/>
                </a:lnTo>
                <a:lnTo>
                  <a:pt x="0" y="620619"/>
                </a:lnTo>
                <a:lnTo>
                  <a:pt x="2509" y="632333"/>
                </a:lnTo>
                <a:lnTo>
                  <a:pt x="85567" y="774827"/>
                </a:lnTo>
                <a:lnTo>
                  <a:pt x="107660" y="736981"/>
                </a:lnTo>
                <a:lnTo>
                  <a:pt x="66517" y="736981"/>
                </a:lnTo>
                <a:lnTo>
                  <a:pt x="66517" y="668952"/>
                </a:lnTo>
                <a:lnTo>
                  <a:pt x="28546" y="606481"/>
                </a:lnTo>
                <a:lnTo>
                  <a:pt x="17872" y="604723"/>
                </a:lnTo>
                <a:close/>
              </a:path>
              <a:path w="171450" h="775335">
                <a:moveTo>
                  <a:pt x="66517" y="668952"/>
                </a:moveTo>
                <a:lnTo>
                  <a:pt x="66517" y="736981"/>
                </a:lnTo>
                <a:lnTo>
                  <a:pt x="104617" y="736981"/>
                </a:lnTo>
                <a:lnTo>
                  <a:pt x="104617" y="727456"/>
                </a:lnTo>
                <a:lnTo>
                  <a:pt x="69184" y="727456"/>
                </a:lnTo>
                <a:lnTo>
                  <a:pt x="85292" y="699841"/>
                </a:lnTo>
                <a:lnTo>
                  <a:pt x="66517" y="668952"/>
                </a:lnTo>
                <a:close/>
              </a:path>
              <a:path w="171450" h="775335">
                <a:moveTo>
                  <a:pt x="156448" y="604145"/>
                </a:moveTo>
                <a:lnTo>
                  <a:pt x="144764" y="605201"/>
                </a:lnTo>
                <a:lnTo>
                  <a:pt x="135859" y="613156"/>
                </a:lnTo>
                <a:lnTo>
                  <a:pt x="104617" y="666713"/>
                </a:lnTo>
                <a:lnTo>
                  <a:pt x="104617" y="736981"/>
                </a:lnTo>
                <a:lnTo>
                  <a:pt x="107660" y="736981"/>
                </a:lnTo>
                <a:lnTo>
                  <a:pt x="168752" y="632333"/>
                </a:lnTo>
                <a:lnTo>
                  <a:pt x="171124" y="623675"/>
                </a:lnTo>
                <a:lnTo>
                  <a:pt x="167591" y="613247"/>
                </a:lnTo>
                <a:lnTo>
                  <a:pt x="156448" y="604145"/>
                </a:lnTo>
                <a:close/>
              </a:path>
              <a:path w="171450" h="775335">
                <a:moveTo>
                  <a:pt x="85292" y="699841"/>
                </a:moveTo>
                <a:lnTo>
                  <a:pt x="69184" y="727456"/>
                </a:lnTo>
                <a:lnTo>
                  <a:pt x="102077" y="727456"/>
                </a:lnTo>
                <a:lnTo>
                  <a:pt x="85292" y="699841"/>
                </a:lnTo>
                <a:close/>
              </a:path>
              <a:path w="171450" h="775335">
                <a:moveTo>
                  <a:pt x="104617" y="666713"/>
                </a:moveTo>
                <a:lnTo>
                  <a:pt x="85292" y="699841"/>
                </a:lnTo>
                <a:lnTo>
                  <a:pt x="102077" y="727456"/>
                </a:lnTo>
                <a:lnTo>
                  <a:pt x="104617" y="727456"/>
                </a:lnTo>
                <a:lnTo>
                  <a:pt x="104617" y="666713"/>
                </a:lnTo>
                <a:close/>
              </a:path>
              <a:path w="171450" h="775335">
                <a:moveTo>
                  <a:pt x="104617" y="0"/>
                </a:moveTo>
                <a:lnTo>
                  <a:pt x="66517" y="0"/>
                </a:lnTo>
                <a:lnTo>
                  <a:pt x="66517" y="668952"/>
                </a:lnTo>
                <a:lnTo>
                  <a:pt x="85292" y="699841"/>
                </a:lnTo>
                <a:lnTo>
                  <a:pt x="104617" y="666713"/>
                </a:lnTo>
                <a:lnTo>
                  <a:pt x="104617" y="0"/>
                </a:lnTo>
                <a:close/>
              </a:path>
            </a:pathLst>
          </a:custGeom>
          <a:solidFill>
            <a:srgbClr val="6C6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3618" y="3004366"/>
            <a:ext cx="1278890" cy="171450"/>
          </a:xfrm>
          <a:custGeom>
            <a:avLst/>
            <a:gdLst/>
            <a:ahLst/>
            <a:cxnLst/>
            <a:rect l="l" t="t" r="r" b="b"/>
            <a:pathLst>
              <a:path w="1278890" h="171450">
                <a:moveTo>
                  <a:pt x="150240" y="0"/>
                </a:moveTo>
                <a:lnTo>
                  <a:pt x="141604" y="2485"/>
                </a:lnTo>
                <a:lnTo>
                  <a:pt x="0" y="87194"/>
                </a:lnTo>
                <a:lnTo>
                  <a:pt x="143382" y="168728"/>
                </a:lnTo>
                <a:lnTo>
                  <a:pt x="155133" y="171091"/>
                </a:lnTo>
                <a:lnTo>
                  <a:pt x="165795" y="166179"/>
                </a:lnTo>
                <a:lnTo>
                  <a:pt x="170885" y="153024"/>
                </a:lnTo>
                <a:lnTo>
                  <a:pt x="168984" y="142392"/>
                </a:lnTo>
                <a:lnTo>
                  <a:pt x="107403" y="105863"/>
                </a:lnTo>
                <a:lnTo>
                  <a:pt x="38100" y="105863"/>
                </a:lnTo>
                <a:lnTo>
                  <a:pt x="37591" y="67763"/>
                </a:lnTo>
                <a:lnTo>
                  <a:pt x="108012" y="66998"/>
                </a:lnTo>
                <a:lnTo>
                  <a:pt x="161162" y="35251"/>
                </a:lnTo>
                <a:lnTo>
                  <a:pt x="168976" y="26141"/>
                </a:lnTo>
                <a:lnTo>
                  <a:pt x="169926" y="14450"/>
                </a:lnTo>
                <a:lnTo>
                  <a:pt x="160711" y="3420"/>
                </a:lnTo>
                <a:lnTo>
                  <a:pt x="150240" y="0"/>
                </a:lnTo>
                <a:close/>
              </a:path>
              <a:path w="1278890" h="171450">
                <a:moveTo>
                  <a:pt x="108012" y="66998"/>
                </a:moveTo>
                <a:lnTo>
                  <a:pt x="37591" y="67763"/>
                </a:lnTo>
                <a:lnTo>
                  <a:pt x="38100" y="105863"/>
                </a:lnTo>
                <a:lnTo>
                  <a:pt x="106158" y="105124"/>
                </a:lnTo>
                <a:lnTo>
                  <a:pt x="102693" y="103069"/>
                </a:lnTo>
                <a:lnTo>
                  <a:pt x="47625" y="103069"/>
                </a:lnTo>
                <a:lnTo>
                  <a:pt x="47243" y="70176"/>
                </a:lnTo>
                <a:lnTo>
                  <a:pt x="102693" y="70176"/>
                </a:lnTo>
                <a:lnTo>
                  <a:pt x="108012" y="66998"/>
                </a:lnTo>
                <a:close/>
              </a:path>
              <a:path w="1278890" h="171450">
                <a:moveTo>
                  <a:pt x="106158" y="105124"/>
                </a:moveTo>
                <a:lnTo>
                  <a:pt x="38100" y="105863"/>
                </a:lnTo>
                <a:lnTo>
                  <a:pt x="107403" y="105863"/>
                </a:lnTo>
                <a:lnTo>
                  <a:pt x="106158" y="105124"/>
                </a:lnTo>
                <a:close/>
              </a:path>
              <a:path w="1278890" h="171450">
                <a:moveTo>
                  <a:pt x="1278127" y="54301"/>
                </a:moveTo>
                <a:lnTo>
                  <a:pt x="108012" y="66998"/>
                </a:lnTo>
                <a:lnTo>
                  <a:pt x="75064" y="86679"/>
                </a:lnTo>
                <a:lnTo>
                  <a:pt x="106158" y="105124"/>
                </a:lnTo>
                <a:lnTo>
                  <a:pt x="1278635" y="92401"/>
                </a:lnTo>
                <a:lnTo>
                  <a:pt x="1278127" y="54301"/>
                </a:lnTo>
                <a:close/>
              </a:path>
              <a:path w="1278890" h="171450">
                <a:moveTo>
                  <a:pt x="47243" y="70176"/>
                </a:moveTo>
                <a:lnTo>
                  <a:pt x="47625" y="103069"/>
                </a:lnTo>
                <a:lnTo>
                  <a:pt x="75064" y="86679"/>
                </a:lnTo>
                <a:lnTo>
                  <a:pt x="47243" y="70176"/>
                </a:lnTo>
                <a:close/>
              </a:path>
              <a:path w="1278890" h="171450">
                <a:moveTo>
                  <a:pt x="75064" y="86679"/>
                </a:moveTo>
                <a:lnTo>
                  <a:pt x="47625" y="103069"/>
                </a:lnTo>
                <a:lnTo>
                  <a:pt x="102693" y="103069"/>
                </a:lnTo>
                <a:lnTo>
                  <a:pt x="75064" y="86679"/>
                </a:lnTo>
                <a:close/>
              </a:path>
              <a:path w="1278890" h="171450">
                <a:moveTo>
                  <a:pt x="102693" y="70176"/>
                </a:moveTo>
                <a:lnTo>
                  <a:pt x="47243" y="70176"/>
                </a:lnTo>
                <a:lnTo>
                  <a:pt x="75064" y="86679"/>
                </a:lnTo>
                <a:lnTo>
                  <a:pt x="102693" y="70176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82000" y="3058922"/>
            <a:ext cx="0" cy="465455"/>
          </a:xfrm>
          <a:custGeom>
            <a:avLst/>
            <a:gdLst/>
            <a:ahLst/>
            <a:cxnLst/>
            <a:rect l="l" t="t" r="r" b="b"/>
            <a:pathLst>
              <a:path h="465454">
                <a:moveTo>
                  <a:pt x="0" y="0"/>
                </a:moveTo>
                <a:lnTo>
                  <a:pt x="0" y="464947"/>
                </a:lnTo>
              </a:path>
            </a:pathLst>
          </a:custGeom>
          <a:ln w="38100">
            <a:solidFill>
              <a:srgbClr val="8AB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3798" y="2535268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5" h="317500">
                <a:moveTo>
                  <a:pt x="149064" y="0"/>
                </a:moveTo>
                <a:lnTo>
                  <a:pt x="106835" y="8895"/>
                </a:lnTo>
                <a:lnTo>
                  <a:pt x="69497" y="27856"/>
                </a:lnTo>
                <a:lnTo>
                  <a:pt x="38633" y="55329"/>
                </a:lnTo>
                <a:lnTo>
                  <a:pt x="15823" y="89762"/>
                </a:lnTo>
                <a:lnTo>
                  <a:pt x="2648" y="129603"/>
                </a:lnTo>
                <a:lnTo>
                  <a:pt x="0" y="158401"/>
                </a:lnTo>
                <a:lnTo>
                  <a:pt x="8" y="160006"/>
                </a:lnTo>
                <a:lnTo>
                  <a:pt x="6148" y="201870"/>
                </a:lnTo>
                <a:lnTo>
                  <a:pt x="22766" y="239452"/>
                </a:lnTo>
                <a:lnTo>
                  <a:pt x="48475" y="271265"/>
                </a:lnTo>
                <a:lnTo>
                  <a:pt x="81884" y="295822"/>
                </a:lnTo>
                <a:lnTo>
                  <a:pt x="121606" y="311634"/>
                </a:lnTo>
                <a:lnTo>
                  <a:pt x="166252" y="317215"/>
                </a:lnTo>
                <a:lnTo>
                  <a:pt x="180591" y="316195"/>
                </a:lnTo>
                <a:lnTo>
                  <a:pt x="221160" y="306040"/>
                </a:lnTo>
                <a:lnTo>
                  <a:pt x="256913" y="286188"/>
                </a:lnTo>
                <a:lnTo>
                  <a:pt x="286376" y="257859"/>
                </a:lnTo>
                <a:lnTo>
                  <a:pt x="308078" y="222271"/>
                </a:lnTo>
                <a:lnTo>
                  <a:pt x="320545" y="180644"/>
                </a:lnTo>
                <a:lnTo>
                  <a:pt x="322999" y="150138"/>
                </a:lnTo>
                <a:lnTo>
                  <a:pt x="321658" y="136321"/>
                </a:lnTo>
                <a:lnTo>
                  <a:pt x="310635" y="97295"/>
                </a:lnTo>
                <a:lnTo>
                  <a:pt x="289956" y="62991"/>
                </a:lnTo>
                <a:lnTo>
                  <a:pt x="260707" y="34793"/>
                </a:lnTo>
                <a:lnTo>
                  <a:pt x="223973" y="14089"/>
                </a:lnTo>
                <a:lnTo>
                  <a:pt x="180839" y="2264"/>
                </a:lnTo>
                <a:lnTo>
                  <a:pt x="149064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3798" y="2535268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5" h="317500">
                <a:moveTo>
                  <a:pt x="0" y="158401"/>
                </a:moveTo>
                <a:lnTo>
                  <a:pt x="5872" y="115817"/>
                </a:lnTo>
                <a:lnTo>
                  <a:pt x="22434" y="77607"/>
                </a:lnTo>
                <a:lnTo>
                  <a:pt x="48104" y="45321"/>
                </a:lnTo>
                <a:lnTo>
                  <a:pt x="81302" y="20513"/>
                </a:lnTo>
                <a:lnTo>
                  <a:pt x="120446" y="4735"/>
                </a:lnTo>
                <a:lnTo>
                  <a:pt x="149064" y="0"/>
                </a:lnTo>
                <a:lnTo>
                  <a:pt x="165227" y="536"/>
                </a:lnTo>
                <a:lnTo>
                  <a:pt x="210253" y="9092"/>
                </a:lnTo>
                <a:lnTo>
                  <a:pt x="249240" y="26990"/>
                </a:lnTo>
                <a:lnTo>
                  <a:pt x="281105" y="52844"/>
                </a:lnTo>
                <a:lnTo>
                  <a:pt x="304761" y="85268"/>
                </a:lnTo>
                <a:lnTo>
                  <a:pt x="319124" y="122873"/>
                </a:lnTo>
                <a:lnTo>
                  <a:pt x="322999" y="150138"/>
                </a:lnTo>
                <a:lnTo>
                  <a:pt x="322394" y="165636"/>
                </a:lnTo>
                <a:lnTo>
                  <a:pt x="313332" y="209006"/>
                </a:lnTo>
                <a:lnTo>
                  <a:pt x="294545" y="246743"/>
                </a:lnTo>
                <a:lnTo>
                  <a:pt x="267505" y="277627"/>
                </a:lnTo>
                <a:lnTo>
                  <a:pt x="233686" y="300440"/>
                </a:lnTo>
                <a:lnTo>
                  <a:pt x="194558" y="313963"/>
                </a:lnTo>
                <a:lnTo>
                  <a:pt x="166252" y="317215"/>
                </a:lnTo>
                <a:lnTo>
                  <a:pt x="150909" y="316583"/>
                </a:lnTo>
                <a:lnTo>
                  <a:pt x="107750" y="307427"/>
                </a:lnTo>
                <a:lnTo>
                  <a:pt x="69978" y="288534"/>
                </a:lnTo>
                <a:lnTo>
                  <a:pt x="38981" y="261394"/>
                </a:lnTo>
                <a:lnTo>
                  <a:pt x="16148" y="227492"/>
                </a:lnTo>
                <a:lnTo>
                  <a:pt x="2868" y="188317"/>
                </a:lnTo>
                <a:lnTo>
                  <a:pt x="0" y="15840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65746" y="2586253"/>
            <a:ext cx="1416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97039" y="2609469"/>
            <a:ext cx="1660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ipal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urn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16312" y="2343276"/>
            <a:ext cx="171450" cy="550545"/>
          </a:xfrm>
          <a:custGeom>
            <a:avLst/>
            <a:gdLst/>
            <a:ahLst/>
            <a:cxnLst/>
            <a:rect l="l" t="t" r="r" b="b"/>
            <a:pathLst>
              <a:path w="171450" h="550544">
                <a:moveTo>
                  <a:pt x="17926" y="379917"/>
                </a:moveTo>
                <a:lnTo>
                  <a:pt x="4827" y="385130"/>
                </a:lnTo>
                <a:lnTo>
                  <a:pt x="0" y="395792"/>
                </a:lnTo>
                <a:lnTo>
                  <a:pt x="2472" y="407543"/>
                </a:lnTo>
                <a:lnTo>
                  <a:pt x="85657" y="550037"/>
                </a:lnTo>
                <a:lnTo>
                  <a:pt x="107717" y="512190"/>
                </a:lnTo>
                <a:lnTo>
                  <a:pt x="66607" y="512190"/>
                </a:lnTo>
                <a:lnTo>
                  <a:pt x="66607" y="441923"/>
                </a:lnTo>
                <a:lnTo>
                  <a:pt x="35365" y="388365"/>
                </a:lnTo>
                <a:lnTo>
                  <a:pt x="28569" y="381707"/>
                </a:lnTo>
                <a:lnTo>
                  <a:pt x="17926" y="379917"/>
                </a:lnTo>
                <a:close/>
              </a:path>
              <a:path w="171450" h="550544">
                <a:moveTo>
                  <a:pt x="66607" y="441923"/>
                </a:moveTo>
                <a:lnTo>
                  <a:pt x="66607" y="512190"/>
                </a:lnTo>
                <a:lnTo>
                  <a:pt x="104707" y="512190"/>
                </a:lnTo>
                <a:lnTo>
                  <a:pt x="104707" y="502665"/>
                </a:lnTo>
                <a:lnTo>
                  <a:pt x="69147" y="502665"/>
                </a:lnTo>
                <a:lnTo>
                  <a:pt x="85593" y="474472"/>
                </a:lnTo>
                <a:lnTo>
                  <a:pt x="66607" y="441923"/>
                </a:lnTo>
                <a:close/>
              </a:path>
              <a:path w="171450" h="550544">
                <a:moveTo>
                  <a:pt x="156470" y="379355"/>
                </a:moveTo>
                <a:lnTo>
                  <a:pt x="144819" y="380411"/>
                </a:lnTo>
                <a:lnTo>
                  <a:pt x="135821" y="388366"/>
                </a:lnTo>
                <a:lnTo>
                  <a:pt x="104707" y="441705"/>
                </a:lnTo>
                <a:lnTo>
                  <a:pt x="104707" y="512190"/>
                </a:lnTo>
                <a:lnTo>
                  <a:pt x="107717" y="512190"/>
                </a:lnTo>
                <a:lnTo>
                  <a:pt x="168715" y="407543"/>
                </a:lnTo>
                <a:lnTo>
                  <a:pt x="171168" y="398789"/>
                </a:lnTo>
                <a:lnTo>
                  <a:pt x="167631" y="388365"/>
                </a:lnTo>
                <a:lnTo>
                  <a:pt x="156470" y="379355"/>
                </a:lnTo>
                <a:close/>
              </a:path>
              <a:path w="171450" h="550544">
                <a:moveTo>
                  <a:pt x="85593" y="474472"/>
                </a:moveTo>
                <a:lnTo>
                  <a:pt x="69147" y="502665"/>
                </a:lnTo>
                <a:lnTo>
                  <a:pt x="102040" y="502665"/>
                </a:lnTo>
                <a:lnTo>
                  <a:pt x="85593" y="474472"/>
                </a:lnTo>
                <a:close/>
              </a:path>
              <a:path w="171450" h="550544">
                <a:moveTo>
                  <a:pt x="104707" y="441705"/>
                </a:moveTo>
                <a:lnTo>
                  <a:pt x="85593" y="474472"/>
                </a:lnTo>
                <a:lnTo>
                  <a:pt x="102040" y="502665"/>
                </a:lnTo>
                <a:lnTo>
                  <a:pt x="104707" y="502665"/>
                </a:lnTo>
                <a:lnTo>
                  <a:pt x="104707" y="441705"/>
                </a:lnTo>
                <a:close/>
              </a:path>
              <a:path w="171450" h="550544">
                <a:moveTo>
                  <a:pt x="104707" y="0"/>
                </a:moveTo>
                <a:lnTo>
                  <a:pt x="66607" y="0"/>
                </a:lnTo>
                <a:lnTo>
                  <a:pt x="66607" y="441923"/>
                </a:lnTo>
                <a:lnTo>
                  <a:pt x="85593" y="474472"/>
                </a:lnTo>
                <a:lnTo>
                  <a:pt x="104707" y="441705"/>
                </a:lnTo>
                <a:lnTo>
                  <a:pt x="104707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17564" y="2150364"/>
            <a:ext cx="425195" cy="806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45012" y="2343150"/>
            <a:ext cx="171450" cy="550545"/>
          </a:xfrm>
          <a:custGeom>
            <a:avLst/>
            <a:gdLst/>
            <a:ahLst/>
            <a:cxnLst/>
            <a:rect l="l" t="t" r="r" b="b"/>
            <a:pathLst>
              <a:path w="171450" h="550544">
                <a:moveTo>
                  <a:pt x="85593" y="75692"/>
                </a:moveTo>
                <a:lnTo>
                  <a:pt x="66607" y="108240"/>
                </a:lnTo>
                <a:lnTo>
                  <a:pt x="66607" y="550037"/>
                </a:lnTo>
                <a:lnTo>
                  <a:pt x="104707" y="550037"/>
                </a:lnTo>
                <a:lnTo>
                  <a:pt x="104707" y="108458"/>
                </a:lnTo>
                <a:lnTo>
                  <a:pt x="85593" y="75692"/>
                </a:lnTo>
                <a:close/>
              </a:path>
              <a:path w="171450" h="550544">
                <a:moveTo>
                  <a:pt x="107697" y="37846"/>
                </a:moveTo>
                <a:lnTo>
                  <a:pt x="104707" y="37846"/>
                </a:lnTo>
                <a:lnTo>
                  <a:pt x="104707" y="108458"/>
                </a:lnTo>
                <a:lnTo>
                  <a:pt x="135822" y="161798"/>
                </a:lnTo>
                <a:lnTo>
                  <a:pt x="144868" y="169681"/>
                </a:lnTo>
                <a:lnTo>
                  <a:pt x="156576" y="170726"/>
                </a:lnTo>
                <a:lnTo>
                  <a:pt x="167688" y="161651"/>
                </a:lnTo>
                <a:lnTo>
                  <a:pt x="171171" y="151215"/>
                </a:lnTo>
                <a:lnTo>
                  <a:pt x="168715" y="142621"/>
                </a:lnTo>
                <a:lnTo>
                  <a:pt x="107697" y="37846"/>
                </a:lnTo>
                <a:close/>
              </a:path>
              <a:path w="171450" h="550544">
                <a:moveTo>
                  <a:pt x="85657" y="0"/>
                </a:moveTo>
                <a:lnTo>
                  <a:pt x="2472" y="142621"/>
                </a:lnTo>
                <a:lnTo>
                  <a:pt x="0" y="154280"/>
                </a:lnTo>
                <a:lnTo>
                  <a:pt x="4827" y="164974"/>
                </a:lnTo>
                <a:lnTo>
                  <a:pt x="17962" y="170148"/>
                </a:lnTo>
                <a:lnTo>
                  <a:pt x="28623" y="168343"/>
                </a:lnTo>
                <a:lnTo>
                  <a:pt x="35365" y="161798"/>
                </a:lnTo>
                <a:lnTo>
                  <a:pt x="66607" y="108240"/>
                </a:lnTo>
                <a:lnTo>
                  <a:pt x="66607" y="37846"/>
                </a:lnTo>
                <a:lnTo>
                  <a:pt x="107697" y="37846"/>
                </a:lnTo>
                <a:lnTo>
                  <a:pt x="85657" y="0"/>
                </a:lnTo>
                <a:close/>
              </a:path>
              <a:path w="171450" h="550544">
                <a:moveTo>
                  <a:pt x="104707" y="47498"/>
                </a:moveTo>
                <a:lnTo>
                  <a:pt x="102040" y="47498"/>
                </a:lnTo>
                <a:lnTo>
                  <a:pt x="85593" y="75692"/>
                </a:lnTo>
                <a:lnTo>
                  <a:pt x="104707" y="108458"/>
                </a:lnTo>
                <a:lnTo>
                  <a:pt x="104707" y="47498"/>
                </a:lnTo>
                <a:close/>
              </a:path>
              <a:path w="171450" h="550544">
                <a:moveTo>
                  <a:pt x="104707" y="37846"/>
                </a:moveTo>
                <a:lnTo>
                  <a:pt x="66607" y="37846"/>
                </a:lnTo>
                <a:lnTo>
                  <a:pt x="66607" y="108240"/>
                </a:lnTo>
                <a:lnTo>
                  <a:pt x="85593" y="75692"/>
                </a:lnTo>
                <a:lnTo>
                  <a:pt x="69147" y="47498"/>
                </a:lnTo>
                <a:lnTo>
                  <a:pt x="104707" y="47498"/>
                </a:lnTo>
                <a:lnTo>
                  <a:pt x="104707" y="37846"/>
                </a:lnTo>
                <a:close/>
              </a:path>
              <a:path w="171450" h="550544">
                <a:moveTo>
                  <a:pt x="102040" y="47498"/>
                </a:moveTo>
                <a:lnTo>
                  <a:pt x="69147" y="47498"/>
                </a:lnTo>
                <a:lnTo>
                  <a:pt x="85593" y="75692"/>
                </a:lnTo>
                <a:lnTo>
                  <a:pt x="102040" y="47498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06064" y="3100164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149064" y="0"/>
                </a:moveTo>
                <a:lnTo>
                  <a:pt x="106835" y="8895"/>
                </a:lnTo>
                <a:lnTo>
                  <a:pt x="69497" y="27856"/>
                </a:lnTo>
                <a:lnTo>
                  <a:pt x="38633" y="55329"/>
                </a:lnTo>
                <a:lnTo>
                  <a:pt x="15823" y="89762"/>
                </a:lnTo>
                <a:lnTo>
                  <a:pt x="2648" y="129603"/>
                </a:lnTo>
                <a:lnTo>
                  <a:pt x="0" y="158401"/>
                </a:lnTo>
                <a:lnTo>
                  <a:pt x="8" y="160008"/>
                </a:lnTo>
                <a:lnTo>
                  <a:pt x="6149" y="201828"/>
                </a:lnTo>
                <a:lnTo>
                  <a:pt x="22768" y="239398"/>
                </a:lnTo>
                <a:lnTo>
                  <a:pt x="48477" y="271220"/>
                </a:lnTo>
                <a:lnTo>
                  <a:pt x="81888" y="295795"/>
                </a:lnTo>
                <a:lnTo>
                  <a:pt x="121611" y="311626"/>
                </a:lnTo>
                <a:lnTo>
                  <a:pt x="166258" y="317215"/>
                </a:lnTo>
                <a:lnTo>
                  <a:pt x="180614" y="316193"/>
                </a:lnTo>
                <a:lnTo>
                  <a:pt x="221212" y="306024"/>
                </a:lnTo>
                <a:lnTo>
                  <a:pt x="256968" y="286152"/>
                </a:lnTo>
                <a:lnTo>
                  <a:pt x="286417" y="257807"/>
                </a:lnTo>
                <a:lnTo>
                  <a:pt x="308098" y="222217"/>
                </a:lnTo>
                <a:lnTo>
                  <a:pt x="320549" y="180611"/>
                </a:lnTo>
                <a:lnTo>
                  <a:pt x="323000" y="150138"/>
                </a:lnTo>
                <a:lnTo>
                  <a:pt x="321661" y="136321"/>
                </a:lnTo>
                <a:lnTo>
                  <a:pt x="310652" y="97295"/>
                </a:lnTo>
                <a:lnTo>
                  <a:pt x="289994" y="62991"/>
                </a:lnTo>
                <a:lnTo>
                  <a:pt x="260760" y="34793"/>
                </a:lnTo>
                <a:lnTo>
                  <a:pt x="224028" y="14089"/>
                </a:lnTo>
                <a:lnTo>
                  <a:pt x="180872" y="2264"/>
                </a:lnTo>
                <a:lnTo>
                  <a:pt x="149064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6064" y="3100164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0" y="158401"/>
                </a:moveTo>
                <a:lnTo>
                  <a:pt x="5872" y="115817"/>
                </a:lnTo>
                <a:lnTo>
                  <a:pt x="22434" y="77607"/>
                </a:lnTo>
                <a:lnTo>
                  <a:pt x="48104" y="45321"/>
                </a:lnTo>
                <a:lnTo>
                  <a:pt x="81302" y="20513"/>
                </a:lnTo>
                <a:lnTo>
                  <a:pt x="120446" y="4735"/>
                </a:lnTo>
                <a:lnTo>
                  <a:pt x="149064" y="0"/>
                </a:lnTo>
                <a:lnTo>
                  <a:pt x="165245" y="536"/>
                </a:lnTo>
                <a:lnTo>
                  <a:pt x="210303" y="9092"/>
                </a:lnTo>
                <a:lnTo>
                  <a:pt x="249296" y="26990"/>
                </a:lnTo>
                <a:lnTo>
                  <a:pt x="281149" y="52844"/>
                </a:lnTo>
                <a:lnTo>
                  <a:pt x="304785" y="85268"/>
                </a:lnTo>
                <a:lnTo>
                  <a:pt x="319130" y="122873"/>
                </a:lnTo>
                <a:lnTo>
                  <a:pt x="323000" y="150138"/>
                </a:lnTo>
                <a:lnTo>
                  <a:pt x="322396" y="165618"/>
                </a:lnTo>
                <a:lnTo>
                  <a:pt x="313347" y="208956"/>
                </a:lnTo>
                <a:lnTo>
                  <a:pt x="294580" y="246688"/>
                </a:lnTo>
                <a:lnTo>
                  <a:pt x="267557" y="277584"/>
                </a:lnTo>
                <a:lnTo>
                  <a:pt x="233741" y="300417"/>
                </a:lnTo>
                <a:lnTo>
                  <a:pt x="194595" y="313958"/>
                </a:lnTo>
                <a:lnTo>
                  <a:pt x="166258" y="317215"/>
                </a:lnTo>
                <a:lnTo>
                  <a:pt x="150914" y="316582"/>
                </a:lnTo>
                <a:lnTo>
                  <a:pt x="107754" y="307413"/>
                </a:lnTo>
                <a:lnTo>
                  <a:pt x="69981" y="288501"/>
                </a:lnTo>
                <a:lnTo>
                  <a:pt x="38983" y="261344"/>
                </a:lnTo>
                <a:lnTo>
                  <a:pt x="16150" y="227440"/>
                </a:lnTo>
                <a:lnTo>
                  <a:pt x="2869" y="188287"/>
                </a:lnTo>
                <a:lnTo>
                  <a:pt x="0" y="15840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97377" y="3151251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60295" y="3090417"/>
            <a:ext cx="127825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 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08603" y="4401399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149038" y="0"/>
                </a:moveTo>
                <a:lnTo>
                  <a:pt x="106798" y="8876"/>
                </a:lnTo>
                <a:lnTo>
                  <a:pt x="69463" y="27829"/>
                </a:lnTo>
                <a:lnTo>
                  <a:pt x="38608" y="55303"/>
                </a:lnTo>
                <a:lnTo>
                  <a:pt x="15811" y="89745"/>
                </a:lnTo>
                <a:lnTo>
                  <a:pt x="2646" y="129599"/>
                </a:lnTo>
                <a:lnTo>
                  <a:pt x="0" y="158408"/>
                </a:lnTo>
                <a:lnTo>
                  <a:pt x="8" y="160009"/>
                </a:lnTo>
                <a:lnTo>
                  <a:pt x="6137" y="201874"/>
                </a:lnTo>
                <a:lnTo>
                  <a:pt x="22736" y="239457"/>
                </a:lnTo>
                <a:lnTo>
                  <a:pt x="48424" y="271271"/>
                </a:lnTo>
                <a:lnTo>
                  <a:pt x="81824" y="295828"/>
                </a:lnTo>
                <a:lnTo>
                  <a:pt x="121557" y="311640"/>
                </a:lnTo>
                <a:lnTo>
                  <a:pt x="166244" y="317219"/>
                </a:lnTo>
                <a:lnTo>
                  <a:pt x="180593" y="316191"/>
                </a:lnTo>
                <a:lnTo>
                  <a:pt x="221180" y="306017"/>
                </a:lnTo>
                <a:lnTo>
                  <a:pt x="256937" y="286157"/>
                </a:lnTo>
                <a:lnTo>
                  <a:pt x="286395" y="257827"/>
                </a:lnTo>
                <a:lnTo>
                  <a:pt x="308087" y="222245"/>
                </a:lnTo>
                <a:lnTo>
                  <a:pt x="320546" y="180628"/>
                </a:lnTo>
                <a:lnTo>
                  <a:pt x="322998" y="150131"/>
                </a:lnTo>
                <a:lnTo>
                  <a:pt x="321656" y="136314"/>
                </a:lnTo>
                <a:lnTo>
                  <a:pt x="310630" y="97292"/>
                </a:lnTo>
                <a:lnTo>
                  <a:pt x="289949" y="62991"/>
                </a:lnTo>
                <a:lnTo>
                  <a:pt x="260697" y="34795"/>
                </a:lnTo>
                <a:lnTo>
                  <a:pt x="223959" y="14091"/>
                </a:lnTo>
                <a:lnTo>
                  <a:pt x="180819" y="2266"/>
                </a:lnTo>
                <a:lnTo>
                  <a:pt x="149038" y="0"/>
                </a:lnTo>
                <a:close/>
              </a:path>
            </a:pathLst>
          </a:custGeom>
          <a:solidFill>
            <a:srgbClr val="6C6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08603" y="4401399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0" y="158408"/>
                </a:moveTo>
                <a:lnTo>
                  <a:pt x="5867" y="115809"/>
                </a:lnTo>
                <a:lnTo>
                  <a:pt x="22417" y="77586"/>
                </a:lnTo>
                <a:lnTo>
                  <a:pt x="48076" y="45294"/>
                </a:lnTo>
                <a:lnTo>
                  <a:pt x="81265" y="20488"/>
                </a:lnTo>
                <a:lnTo>
                  <a:pt x="120411" y="4721"/>
                </a:lnTo>
                <a:lnTo>
                  <a:pt x="149038" y="0"/>
                </a:lnTo>
                <a:lnTo>
                  <a:pt x="165204" y="537"/>
                </a:lnTo>
                <a:lnTo>
                  <a:pt x="210237" y="9095"/>
                </a:lnTo>
                <a:lnTo>
                  <a:pt x="249229" y="26993"/>
                </a:lnTo>
                <a:lnTo>
                  <a:pt x="281097" y="52845"/>
                </a:lnTo>
                <a:lnTo>
                  <a:pt x="304756" y="85266"/>
                </a:lnTo>
                <a:lnTo>
                  <a:pt x="319121" y="122868"/>
                </a:lnTo>
                <a:lnTo>
                  <a:pt x="322998" y="150131"/>
                </a:lnTo>
                <a:lnTo>
                  <a:pt x="322394" y="165625"/>
                </a:lnTo>
                <a:lnTo>
                  <a:pt x="313339" y="208983"/>
                </a:lnTo>
                <a:lnTo>
                  <a:pt x="294561" y="246712"/>
                </a:lnTo>
                <a:lnTo>
                  <a:pt x="267529" y="277595"/>
                </a:lnTo>
                <a:lnTo>
                  <a:pt x="233708" y="300413"/>
                </a:lnTo>
                <a:lnTo>
                  <a:pt x="194568" y="313951"/>
                </a:lnTo>
                <a:lnTo>
                  <a:pt x="166244" y="317219"/>
                </a:lnTo>
                <a:lnTo>
                  <a:pt x="150883" y="316588"/>
                </a:lnTo>
                <a:lnTo>
                  <a:pt x="107694" y="307433"/>
                </a:lnTo>
                <a:lnTo>
                  <a:pt x="69919" y="288540"/>
                </a:lnTo>
                <a:lnTo>
                  <a:pt x="38937" y="261399"/>
                </a:lnTo>
                <a:lnTo>
                  <a:pt x="16125" y="227497"/>
                </a:lnTo>
                <a:lnTo>
                  <a:pt x="2863" y="188321"/>
                </a:lnTo>
                <a:lnTo>
                  <a:pt x="0" y="15840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00171" y="4453128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40179" y="4419091"/>
            <a:ext cx="119634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eme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 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614133" y="4646179"/>
            <a:ext cx="297180" cy="318135"/>
          </a:xfrm>
          <a:custGeom>
            <a:avLst/>
            <a:gdLst/>
            <a:ahLst/>
            <a:cxnLst/>
            <a:rect l="l" t="t" r="r" b="b"/>
            <a:pathLst>
              <a:path w="297179" h="318135">
                <a:moveTo>
                  <a:pt x="146640" y="0"/>
                </a:moveTo>
                <a:lnTo>
                  <a:pt x="105391" y="6774"/>
                </a:lnTo>
                <a:lnTo>
                  <a:pt x="68711" y="24806"/>
                </a:lnTo>
                <a:lnTo>
                  <a:pt x="38244" y="52341"/>
                </a:lnTo>
                <a:lnTo>
                  <a:pt x="15637" y="87622"/>
                </a:lnTo>
                <a:lnTo>
                  <a:pt x="2536" y="128891"/>
                </a:lnTo>
                <a:lnTo>
                  <a:pt x="0" y="164866"/>
                </a:lnTo>
                <a:lnTo>
                  <a:pt x="1161" y="179674"/>
                </a:lnTo>
                <a:lnTo>
                  <a:pt x="11909" y="221349"/>
                </a:lnTo>
                <a:lnTo>
                  <a:pt x="32446" y="257595"/>
                </a:lnTo>
                <a:lnTo>
                  <a:pt x="61352" y="286734"/>
                </a:lnTo>
                <a:lnTo>
                  <a:pt x="97207" y="307088"/>
                </a:lnTo>
                <a:lnTo>
                  <a:pt x="138592" y="316977"/>
                </a:lnTo>
                <a:lnTo>
                  <a:pt x="153370" y="317657"/>
                </a:lnTo>
                <a:lnTo>
                  <a:pt x="167295" y="316482"/>
                </a:lnTo>
                <a:lnTo>
                  <a:pt x="206495" y="305153"/>
                </a:lnTo>
                <a:lnTo>
                  <a:pt x="240599" y="283346"/>
                </a:lnTo>
                <a:lnTo>
                  <a:pt x="268026" y="252641"/>
                </a:lnTo>
                <a:lnTo>
                  <a:pt x="287192" y="214620"/>
                </a:lnTo>
                <a:lnTo>
                  <a:pt x="296517" y="170861"/>
                </a:lnTo>
                <a:lnTo>
                  <a:pt x="297165" y="155272"/>
                </a:lnTo>
                <a:lnTo>
                  <a:pt x="296194" y="140265"/>
                </a:lnTo>
                <a:lnTo>
                  <a:pt x="285873" y="97987"/>
                </a:lnTo>
                <a:lnTo>
                  <a:pt x="265648" y="61169"/>
                </a:lnTo>
                <a:lnTo>
                  <a:pt x="237072" y="31532"/>
                </a:lnTo>
                <a:lnTo>
                  <a:pt x="201697" y="10803"/>
                </a:lnTo>
                <a:lnTo>
                  <a:pt x="161077" y="705"/>
                </a:lnTo>
                <a:lnTo>
                  <a:pt x="146640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14029" y="4646179"/>
            <a:ext cx="297815" cy="318135"/>
          </a:xfrm>
          <a:custGeom>
            <a:avLst/>
            <a:gdLst/>
            <a:ahLst/>
            <a:cxnLst/>
            <a:rect l="l" t="t" r="r" b="b"/>
            <a:pathLst>
              <a:path w="297815" h="318135">
                <a:moveTo>
                  <a:pt x="0" y="158864"/>
                </a:moveTo>
                <a:lnTo>
                  <a:pt x="5849" y="114578"/>
                </a:lnTo>
                <a:lnTo>
                  <a:pt x="22302" y="75109"/>
                </a:lnTo>
                <a:lnTo>
                  <a:pt x="47712" y="42216"/>
                </a:lnTo>
                <a:lnTo>
                  <a:pt x="80432" y="17653"/>
                </a:lnTo>
                <a:lnTo>
                  <a:pt x="118818" y="3178"/>
                </a:lnTo>
                <a:lnTo>
                  <a:pt x="146744" y="0"/>
                </a:lnTo>
                <a:lnTo>
                  <a:pt x="161181" y="705"/>
                </a:lnTo>
                <a:lnTo>
                  <a:pt x="201801" y="10803"/>
                </a:lnTo>
                <a:lnTo>
                  <a:pt x="237176" y="31532"/>
                </a:lnTo>
                <a:lnTo>
                  <a:pt x="265752" y="61169"/>
                </a:lnTo>
                <a:lnTo>
                  <a:pt x="285977" y="97987"/>
                </a:lnTo>
                <a:lnTo>
                  <a:pt x="296298" y="140265"/>
                </a:lnTo>
                <a:lnTo>
                  <a:pt x="297269" y="155272"/>
                </a:lnTo>
                <a:lnTo>
                  <a:pt x="296621" y="170861"/>
                </a:lnTo>
                <a:lnTo>
                  <a:pt x="287297" y="214620"/>
                </a:lnTo>
                <a:lnTo>
                  <a:pt x="268130" y="252641"/>
                </a:lnTo>
                <a:lnTo>
                  <a:pt x="240703" y="283346"/>
                </a:lnTo>
                <a:lnTo>
                  <a:pt x="206599" y="305153"/>
                </a:lnTo>
                <a:lnTo>
                  <a:pt x="167399" y="316482"/>
                </a:lnTo>
                <a:lnTo>
                  <a:pt x="153474" y="317657"/>
                </a:lnTo>
                <a:lnTo>
                  <a:pt x="138696" y="316977"/>
                </a:lnTo>
                <a:lnTo>
                  <a:pt x="97312" y="307088"/>
                </a:lnTo>
                <a:lnTo>
                  <a:pt x="61456" y="286734"/>
                </a:lnTo>
                <a:lnTo>
                  <a:pt x="32550" y="257595"/>
                </a:lnTo>
                <a:lnTo>
                  <a:pt x="12013" y="221349"/>
                </a:lnTo>
                <a:lnTo>
                  <a:pt x="1265" y="179674"/>
                </a:lnTo>
                <a:lnTo>
                  <a:pt x="0" y="158864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693277" y="4698110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68290" y="5264618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149038" y="0"/>
                </a:moveTo>
                <a:lnTo>
                  <a:pt x="106798" y="8876"/>
                </a:lnTo>
                <a:lnTo>
                  <a:pt x="69463" y="27829"/>
                </a:lnTo>
                <a:lnTo>
                  <a:pt x="38608" y="55303"/>
                </a:lnTo>
                <a:lnTo>
                  <a:pt x="15811" y="89745"/>
                </a:lnTo>
                <a:lnTo>
                  <a:pt x="2646" y="129599"/>
                </a:lnTo>
                <a:lnTo>
                  <a:pt x="0" y="158408"/>
                </a:lnTo>
                <a:lnTo>
                  <a:pt x="8" y="160009"/>
                </a:lnTo>
                <a:lnTo>
                  <a:pt x="6137" y="201874"/>
                </a:lnTo>
                <a:lnTo>
                  <a:pt x="22736" y="239457"/>
                </a:lnTo>
                <a:lnTo>
                  <a:pt x="48424" y="271271"/>
                </a:lnTo>
                <a:lnTo>
                  <a:pt x="81824" y="295828"/>
                </a:lnTo>
                <a:lnTo>
                  <a:pt x="121557" y="311640"/>
                </a:lnTo>
                <a:lnTo>
                  <a:pt x="166244" y="317219"/>
                </a:lnTo>
                <a:lnTo>
                  <a:pt x="180593" y="316191"/>
                </a:lnTo>
                <a:lnTo>
                  <a:pt x="221180" y="306017"/>
                </a:lnTo>
                <a:lnTo>
                  <a:pt x="256937" y="286157"/>
                </a:lnTo>
                <a:lnTo>
                  <a:pt x="286395" y="257827"/>
                </a:lnTo>
                <a:lnTo>
                  <a:pt x="308087" y="222245"/>
                </a:lnTo>
                <a:lnTo>
                  <a:pt x="320546" y="180628"/>
                </a:lnTo>
                <a:lnTo>
                  <a:pt x="322998" y="150131"/>
                </a:lnTo>
                <a:lnTo>
                  <a:pt x="321656" y="136314"/>
                </a:lnTo>
                <a:lnTo>
                  <a:pt x="310630" y="97292"/>
                </a:lnTo>
                <a:lnTo>
                  <a:pt x="289949" y="62991"/>
                </a:lnTo>
                <a:lnTo>
                  <a:pt x="260697" y="34795"/>
                </a:lnTo>
                <a:lnTo>
                  <a:pt x="223959" y="14091"/>
                </a:lnTo>
                <a:lnTo>
                  <a:pt x="180819" y="2266"/>
                </a:lnTo>
                <a:lnTo>
                  <a:pt x="149038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68290" y="5264618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4" h="317500">
                <a:moveTo>
                  <a:pt x="0" y="158408"/>
                </a:moveTo>
                <a:lnTo>
                  <a:pt x="5867" y="115809"/>
                </a:lnTo>
                <a:lnTo>
                  <a:pt x="22417" y="77586"/>
                </a:lnTo>
                <a:lnTo>
                  <a:pt x="48076" y="45294"/>
                </a:lnTo>
                <a:lnTo>
                  <a:pt x="81265" y="20488"/>
                </a:lnTo>
                <a:lnTo>
                  <a:pt x="120411" y="4721"/>
                </a:lnTo>
                <a:lnTo>
                  <a:pt x="149038" y="0"/>
                </a:lnTo>
                <a:lnTo>
                  <a:pt x="165204" y="537"/>
                </a:lnTo>
                <a:lnTo>
                  <a:pt x="210237" y="9095"/>
                </a:lnTo>
                <a:lnTo>
                  <a:pt x="249229" y="26993"/>
                </a:lnTo>
                <a:lnTo>
                  <a:pt x="281097" y="52845"/>
                </a:lnTo>
                <a:lnTo>
                  <a:pt x="304756" y="85266"/>
                </a:lnTo>
                <a:lnTo>
                  <a:pt x="319121" y="122868"/>
                </a:lnTo>
                <a:lnTo>
                  <a:pt x="322998" y="150131"/>
                </a:lnTo>
                <a:lnTo>
                  <a:pt x="322394" y="165625"/>
                </a:lnTo>
                <a:lnTo>
                  <a:pt x="313339" y="208983"/>
                </a:lnTo>
                <a:lnTo>
                  <a:pt x="294561" y="246712"/>
                </a:lnTo>
                <a:lnTo>
                  <a:pt x="267529" y="277595"/>
                </a:lnTo>
                <a:lnTo>
                  <a:pt x="233708" y="300413"/>
                </a:lnTo>
                <a:lnTo>
                  <a:pt x="194568" y="313951"/>
                </a:lnTo>
                <a:lnTo>
                  <a:pt x="166244" y="317219"/>
                </a:lnTo>
                <a:lnTo>
                  <a:pt x="150883" y="316588"/>
                </a:lnTo>
                <a:lnTo>
                  <a:pt x="107694" y="307433"/>
                </a:lnTo>
                <a:lnTo>
                  <a:pt x="69919" y="288540"/>
                </a:lnTo>
                <a:lnTo>
                  <a:pt x="38937" y="261399"/>
                </a:lnTo>
                <a:lnTo>
                  <a:pt x="16125" y="227497"/>
                </a:lnTo>
                <a:lnTo>
                  <a:pt x="2863" y="188321"/>
                </a:lnTo>
                <a:lnTo>
                  <a:pt x="0" y="158408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59984" y="5316220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62065" y="5357876"/>
            <a:ext cx="1193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Calibri"/>
                <a:cs typeface="Calibri"/>
              </a:rPr>
              <a:t>Ev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537829" y="3065359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5" h="317500">
                <a:moveTo>
                  <a:pt x="149038" y="0"/>
                </a:moveTo>
                <a:lnTo>
                  <a:pt x="106798" y="8876"/>
                </a:lnTo>
                <a:lnTo>
                  <a:pt x="69463" y="27829"/>
                </a:lnTo>
                <a:lnTo>
                  <a:pt x="38608" y="55303"/>
                </a:lnTo>
                <a:lnTo>
                  <a:pt x="15811" y="89745"/>
                </a:lnTo>
                <a:lnTo>
                  <a:pt x="2646" y="129599"/>
                </a:lnTo>
                <a:lnTo>
                  <a:pt x="0" y="158408"/>
                </a:lnTo>
                <a:lnTo>
                  <a:pt x="8" y="160009"/>
                </a:lnTo>
                <a:lnTo>
                  <a:pt x="6137" y="201874"/>
                </a:lnTo>
                <a:lnTo>
                  <a:pt x="22736" y="239457"/>
                </a:lnTo>
                <a:lnTo>
                  <a:pt x="48424" y="271271"/>
                </a:lnTo>
                <a:lnTo>
                  <a:pt x="81824" y="295828"/>
                </a:lnTo>
                <a:lnTo>
                  <a:pt x="121557" y="311640"/>
                </a:lnTo>
                <a:lnTo>
                  <a:pt x="166244" y="317219"/>
                </a:lnTo>
                <a:lnTo>
                  <a:pt x="180593" y="316191"/>
                </a:lnTo>
                <a:lnTo>
                  <a:pt x="221180" y="306017"/>
                </a:lnTo>
                <a:lnTo>
                  <a:pt x="256937" y="286157"/>
                </a:lnTo>
                <a:lnTo>
                  <a:pt x="286395" y="257827"/>
                </a:lnTo>
                <a:lnTo>
                  <a:pt x="308087" y="222245"/>
                </a:lnTo>
                <a:lnTo>
                  <a:pt x="320546" y="180628"/>
                </a:lnTo>
                <a:lnTo>
                  <a:pt x="322998" y="150131"/>
                </a:lnTo>
                <a:lnTo>
                  <a:pt x="321656" y="136314"/>
                </a:lnTo>
                <a:lnTo>
                  <a:pt x="310630" y="97292"/>
                </a:lnTo>
                <a:lnTo>
                  <a:pt x="289949" y="62991"/>
                </a:lnTo>
                <a:lnTo>
                  <a:pt x="260697" y="34795"/>
                </a:lnTo>
                <a:lnTo>
                  <a:pt x="223959" y="14091"/>
                </a:lnTo>
                <a:lnTo>
                  <a:pt x="180819" y="2266"/>
                </a:lnTo>
                <a:lnTo>
                  <a:pt x="149038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37829" y="3065359"/>
            <a:ext cx="323215" cy="317500"/>
          </a:xfrm>
          <a:custGeom>
            <a:avLst/>
            <a:gdLst/>
            <a:ahLst/>
            <a:cxnLst/>
            <a:rect l="l" t="t" r="r" b="b"/>
            <a:pathLst>
              <a:path w="323215" h="317500">
                <a:moveTo>
                  <a:pt x="0" y="158408"/>
                </a:moveTo>
                <a:lnTo>
                  <a:pt x="5867" y="115809"/>
                </a:lnTo>
                <a:lnTo>
                  <a:pt x="22417" y="77586"/>
                </a:lnTo>
                <a:lnTo>
                  <a:pt x="48076" y="45294"/>
                </a:lnTo>
                <a:lnTo>
                  <a:pt x="81265" y="20488"/>
                </a:lnTo>
                <a:lnTo>
                  <a:pt x="120411" y="4721"/>
                </a:lnTo>
                <a:lnTo>
                  <a:pt x="149038" y="0"/>
                </a:lnTo>
                <a:lnTo>
                  <a:pt x="165204" y="537"/>
                </a:lnTo>
                <a:lnTo>
                  <a:pt x="210237" y="9095"/>
                </a:lnTo>
                <a:lnTo>
                  <a:pt x="249229" y="26993"/>
                </a:lnTo>
                <a:lnTo>
                  <a:pt x="281097" y="52845"/>
                </a:lnTo>
                <a:lnTo>
                  <a:pt x="304756" y="85266"/>
                </a:lnTo>
                <a:lnTo>
                  <a:pt x="319121" y="122868"/>
                </a:lnTo>
                <a:lnTo>
                  <a:pt x="322998" y="150131"/>
                </a:lnTo>
                <a:lnTo>
                  <a:pt x="322394" y="165625"/>
                </a:lnTo>
                <a:lnTo>
                  <a:pt x="313339" y="208983"/>
                </a:lnTo>
                <a:lnTo>
                  <a:pt x="294561" y="246712"/>
                </a:lnTo>
                <a:lnTo>
                  <a:pt x="267529" y="277595"/>
                </a:lnTo>
                <a:lnTo>
                  <a:pt x="233708" y="300413"/>
                </a:lnTo>
                <a:lnTo>
                  <a:pt x="194568" y="313951"/>
                </a:lnTo>
                <a:lnTo>
                  <a:pt x="166244" y="317219"/>
                </a:lnTo>
                <a:lnTo>
                  <a:pt x="150883" y="316588"/>
                </a:lnTo>
                <a:lnTo>
                  <a:pt x="107694" y="307433"/>
                </a:lnTo>
                <a:lnTo>
                  <a:pt x="69919" y="288540"/>
                </a:lnTo>
                <a:lnTo>
                  <a:pt x="38937" y="261399"/>
                </a:lnTo>
                <a:lnTo>
                  <a:pt x="16125" y="227497"/>
                </a:lnTo>
                <a:lnTo>
                  <a:pt x="2863" y="188321"/>
                </a:lnTo>
                <a:lnTo>
                  <a:pt x="0" y="158408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629904" y="3116579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17254" y="3071241"/>
            <a:ext cx="151384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Ma</a:t>
            </a:r>
            <a:r>
              <a:rPr sz="1200" spc="-55" dirty="0">
                <a:latin typeface="Calibri"/>
                <a:cs typeface="Calibri"/>
              </a:rPr>
              <a:t>k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ccess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yme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 f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vin</a:t>
            </a:r>
            <a:r>
              <a:rPr sz="1200" spc="-10" dirty="0">
                <a:latin typeface="Calibri"/>
                <a:cs typeface="Calibri"/>
              </a:rPr>
              <a:t>gs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962400" y="5943600"/>
            <a:ext cx="4104004" cy="300990"/>
          </a:xfrm>
          <a:custGeom>
            <a:avLst/>
            <a:gdLst/>
            <a:ahLst/>
            <a:cxnLst/>
            <a:rect l="l" t="t" r="r" b="b"/>
            <a:pathLst>
              <a:path w="4104004" h="300989">
                <a:moveTo>
                  <a:pt x="0" y="50126"/>
                </a:moveTo>
                <a:lnTo>
                  <a:pt x="16786" y="12712"/>
                </a:lnTo>
                <a:lnTo>
                  <a:pt x="4053331" y="0"/>
                </a:lnTo>
                <a:lnTo>
                  <a:pt x="4067606" y="2060"/>
                </a:lnTo>
                <a:lnTo>
                  <a:pt x="4098464" y="28224"/>
                </a:lnTo>
                <a:lnTo>
                  <a:pt x="4103497" y="250609"/>
                </a:lnTo>
                <a:lnTo>
                  <a:pt x="4101433" y="264879"/>
                </a:lnTo>
                <a:lnTo>
                  <a:pt x="4075241" y="295711"/>
                </a:lnTo>
                <a:lnTo>
                  <a:pt x="50164" y="300736"/>
                </a:lnTo>
                <a:lnTo>
                  <a:pt x="35890" y="298675"/>
                </a:lnTo>
                <a:lnTo>
                  <a:pt x="5032" y="272511"/>
                </a:lnTo>
                <a:lnTo>
                  <a:pt x="0" y="50126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54347" y="6016974"/>
            <a:ext cx="542925" cy="171450"/>
          </a:xfrm>
          <a:custGeom>
            <a:avLst/>
            <a:gdLst/>
            <a:ahLst/>
            <a:cxnLst/>
            <a:rect l="l" t="t" r="r" b="b"/>
            <a:pathLst>
              <a:path w="542925" h="171450">
                <a:moveTo>
                  <a:pt x="467411" y="85892"/>
                </a:moveTo>
                <a:lnTo>
                  <a:pt x="374083" y="142582"/>
                </a:lnTo>
                <a:lnTo>
                  <a:pt x="372293" y="153255"/>
                </a:lnTo>
                <a:lnTo>
                  <a:pt x="377494" y="166343"/>
                </a:lnTo>
                <a:lnTo>
                  <a:pt x="388161" y="171169"/>
                </a:lnTo>
                <a:lnTo>
                  <a:pt x="399923" y="168687"/>
                </a:lnTo>
                <a:lnTo>
                  <a:pt x="509764" y="104603"/>
                </a:lnTo>
                <a:lnTo>
                  <a:pt x="504571" y="104603"/>
                </a:lnTo>
                <a:lnTo>
                  <a:pt x="504571" y="102012"/>
                </a:lnTo>
                <a:lnTo>
                  <a:pt x="495046" y="102012"/>
                </a:lnTo>
                <a:lnTo>
                  <a:pt x="467411" y="85892"/>
                </a:lnTo>
                <a:close/>
              </a:path>
              <a:path w="542925" h="171450">
                <a:moveTo>
                  <a:pt x="434173" y="66503"/>
                </a:moveTo>
                <a:lnTo>
                  <a:pt x="0" y="66503"/>
                </a:lnTo>
                <a:lnTo>
                  <a:pt x="0" y="104603"/>
                </a:lnTo>
                <a:lnTo>
                  <a:pt x="436608" y="104603"/>
                </a:lnTo>
                <a:lnTo>
                  <a:pt x="467411" y="85892"/>
                </a:lnTo>
                <a:lnTo>
                  <a:pt x="434173" y="66503"/>
                </a:lnTo>
                <a:close/>
              </a:path>
              <a:path w="542925" h="171450">
                <a:moveTo>
                  <a:pt x="509759" y="66503"/>
                </a:moveTo>
                <a:lnTo>
                  <a:pt x="504571" y="66503"/>
                </a:lnTo>
                <a:lnTo>
                  <a:pt x="504571" y="104603"/>
                </a:lnTo>
                <a:lnTo>
                  <a:pt x="509764" y="104603"/>
                </a:lnTo>
                <a:lnTo>
                  <a:pt x="542416" y="85553"/>
                </a:lnTo>
                <a:lnTo>
                  <a:pt x="509759" y="66503"/>
                </a:lnTo>
                <a:close/>
              </a:path>
              <a:path w="542925" h="171450">
                <a:moveTo>
                  <a:pt x="495046" y="69106"/>
                </a:moveTo>
                <a:lnTo>
                  <a:pt x="467411" y="85892"/>
                </a:lnTo>
                <a:lnTo>
                  <a:pt x="495046" y="102012"/>
                </a:lnTo>
                <a:lnTo>
                  <a:pt x="495046" y="69106"/>
                </a:lnTo>
                <a:close/>
              </a:path>
              <a:path w="542925" h="171450">
                <a:moveTo>
                  <a:pt x="504571" y="69106"/>
                </a:moveTo>
                <a:lnTo>
                  <a:pt x="495046" y="69106"/>
                </a:lnTo>
                <a:lnTo>
                  <a:pt x="495046" y="102012"/>
                </a:lnTo>
                <a:lnTo>
                  <a:pt x="504571" y="102012"/>
                </a:lnTo>
                <a:lnTo>
                  <a:pt x="504571" y="69106"/>
                </a:lnTo>
                <a:close/>
              </a:path>
              <a:path w="542925" h="171450">
                <a:moveTo>
                  <a:pt x="391174" y="0"/>
                </a:moveTo>
                <a:lnTo>
                  <a:pt x="380748" y="3551"/>
                </a:lnTo>
                <a:lnTo>
                  <a:pt x="371733" y="14712"/>
                </a:lnTo>
                <a:lnTo>
                  <a:pt x="372793" y="26374"/>
                </a:lnTo>
                <a:lnTo>
                  <a:pt x="380746" y="35337"/>
                </a:lnTo>
                <a:lnTo>
                  <a:pt x="467411" y="85892"/>
                </a:lnTo>
                <a:lnTo>
                  <a:pt x="495046" y="69106"/>
                </a:lnTo>
                <a:lnTo>
                  <a:pt x="504571" y="69106"/>
                </a:lnTo>
                <a:lnTo>
                  <a:pt x="504571" y="66503"/>
                </a:lnTo>
                <a:lnTo>
                  <a:pt x="509759" y="66503"/>
                </a:lnTo>
                <a:lnTo>
                  <a:pt x="399923" y="2431"/>
                </a:lnTo>
                <a:lnTo>
                  <a:pt x="391174" y="0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5834" y="6016974"/>
            <a:ext cx="542925" cy="171450"/>
          </a:xfrm>
          <a:custGeom>
            <a:avLst/>
            <a:gdLst/>
            <a:ahLst/>
            <a:cxnLst/>
            <a:rect l="l" t="t" r="r" b="b"/>
            <a:pathLst>
              <a:path w="542925" h="171450">
                <a:moveTo>
                  <a:pt x="467411" y="85892"/>
                </a:moveTo>
                <a:lnTo>
                  <a:pt x="374083" y="142582"/>
                </a:lnTo>
                <a:lnTo>
                  <a:pt x="372293" y="153255"/>
                </a:lnTo>
                <a:lnTo>
                  <a:pt x="377494" y="166343"/>
                </a:lnTo>
                <a:lnTo>
                  <a:pt x="388161" y="171169"/>
                </a:lnTo>
                <a:lnTo>
                  <a:pt x="399923" y="168687"/>
                </a:lnTo>
                <a:lnTo>
                  <a:pt x="509764" y="104603"/>
                </a:lnTo>
                <a:lnTo>
                  <a:pt x="504570" y="104603"/>
                </a:lnTo>
                <a:lnTo>
                  <a:pt x="504570" y="102012"/>
                </a:lnTo>
                <a:lnTo>
                  <a:pt x="495045" y="102012"/>
                </a:lnTo>
                <a:lnTo>
                  <a:pt x="467411" y="85892"/>
                </a:lnTo>
                <a:close/>
              </a:path>
              <a:path w="542925" h="171450">
                <a:moveTo>
                  <a:pt x="434173" y="66503"/>
                </a:moveTo>
                <a:lnTo>
                  <a:pt x="0" y="66503"/>
                </a:lnTo>
                <a:lnTo>
                  <a:pt x="0" y="104603"/>
                </a:lnTo>
                <a:lnTo>
                  <a:pt x="436608" y="104603"/>
                </a:lnTo>
                <a:lnTo>
                  <a:pt x="467411" y="85892"/>
                </a:lnTo>
                <a:lnTo>
                  <a:pt x="434173" y="66503"/>
                </a:lnTo>
                <a:close/>
              </a:path>
              <a:path w="542925" h="171450">
                <a:moveTo>
                  <a:pt x="509759" y="66503"/>
                </a:moveTo>
                <a:lnTo>
                  <a:pt x="504570" y="66503"/>
                </a:lnTo>
                <a:lnTo>
                  <a:pt x="504570" y="104603"/>
                </a:lnTo>
                <a:lnTo>
                  <a:pt x="509764" y="104603"/>
                </a:lnTo>
                <a:lnTo>
                  <a:pt x="542416" y="85553"/>
                </a:lnTo>
                <a:lnTo>
                  <a:pt x="509759" y="66503"/>
                </a:lnTo>
                <a:close/>
              </a:path>
              <a:path w="542925" h="171450">
                <a:moveTo>
                  <a:pt x="495045" y="69106"/>
                </a:moveTo>
                <a:lnTo>
                  <a:pt x="467411" y="85892"/>
                </a:lnTo>
                <a:lnTo>
                  <a:pt x="495045" y="102012"/>
                </a:lnTo>
                <a:lnTo>
                  <a:pt x="495045" y="69106"/>
                </a:lnTo>
                <a:close/>
              </a:path>
              <a:path w="542925" h="171450">
                <a:moveTo>
                  <a:pt x="504570" y="69106"/>
                </a:moveTo>
                <a:lnTo>
                  <a:pt x="495045" y="69106"/>
                </a:lnTo>
                <a:lnTo>
                  <a:pt x="495045" y="102012"/>
                </a:lnTo>
                <a:lnTo>
                  <a:pt x="504570" y="102012"/>
                </a:lnTo>
                <a:lnTo>
                  <a:pt x="504570" y="69106"/>
                </a:lnTo>
                <a:close/>
              </a:path>
              <a:path w="542925" h="171450">
                <a:moveTo>
                  <a:pt x="391174" y="0"/>
                </a:moveTo>
                <a:lnTo>
                  <a:pt x="380748" y="3551"/>
                </a:lnTo>
                <a:lnTo>
                  <a:pt x="371733" y="14712"/>
                </a:lnTo>
                <a:lnTo>
                  <a:pt x="372793" y="26374"/>
                </a:lnTo>
                <a:lnTo>
                  <a:pt x="380745" y="35337"/>
                </a:lnTo>
                <a:lnTo>
                  <a:pt x="467411" y="85892"/>
                </a:lnTo>
                <a:lnTo>
                  <a:pt x="495045" y="69106"/>
                </a:lnTo>
                <a:lnTo>
                  <a:pt x="504570" y="69106"/>
                </a:lnTo>
                <a:lnTo>
                  <a:pt x="504570" y="66503"/>
                </a:lnTo>
                <a:lnTo>
                  <a:pt x="509759" y="66503"/>
                </a:lnTo>
                <a:lnTo>
                  <a:pt x="399923" y="2431"/>
                </a:lnTo>
                <a:lnTo>
                  <a:pt x="391174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30309" y="1295463"/>
            <a:ext cx="834555" cy="528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82000" y="1831289"/>
            <a:ext cx="1743202" cy="5640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34329" y="1551012"/>
            <a:ext cx="1354074" cy="4785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135" y="1967610"/>
            <a:ext cx="1454785" cy="301625"/>
          </a:xfrm>
          <a:custGeom>
            <a:avLst/>
            <a:gdLst/>
            <a:ahLst/>
            <a:cxnLst/>
            <a:rect l="l" t="t" r="r" b="b"/>
            <a:pathLst>
              <a:path w="1454784" h="301625">
                <a:moveTo>
                  <a:pt x="0" y="301116"/>
                </a:moveTo>
                <a:lnTo>
                  <a:pt x="1454277" y="301116"/>
                </a:lnTo>
                <a:lnTo>
                  <a:pt x="1454277" y="0"/>
                </a:lnTo>
                <a:lnTo>
                  <a:pt x="0" y="0"/>
                </a:lnTo>
                <a:lnTo>
                  <a:pt x="0" y="3011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497195" y="1619503"/>
            <a:ext cx="269176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9289" marR="5080" indent="-8382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ila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ic Gu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st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33600" y="3651796"/>
            <a:ext cx="2453640" cy="4823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35493" y="4020108"/>
            <a:ext cx="1585086" cy="3335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96966" y="2940583"/>
            <a:ext cx="1787398" cy="4289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06746" y="5115288"/>
            <a:ext cx="2662555" cy="171450"/>
          </a:xfrm>
          <a:custGeom>
            <a:avLst/>
            <a:gdLst/>
            <a:ahLst/>
            <a:cxnLst/>
            <a:rect l="l" t="t" r="r" b="b"/>
            <a:pathLst>
              <a:path w="2662554" h="171450">
                <a:moveTo>
                  <a:pt x="2586354" y="85552"/>
                </a:moveTo>
                <a:lnTo>
                  <a:pt x="2500249" y="135781"/>
                </a:lnTo>
                <a:lnTo>
                  <a:pt x="2493674" y="142610"/>
                </a:lnTo>
                <a:lnTo>
                  <a:pt x="2491920" y="153307"/>
                </a:lnTo>
                <a:lnTo>
                  <a:pt x="2497133" y="166420"/>
                </a:lnTo>
                <a:lnTo>
                  <a:pt x="2507833" y="171187"/>
                </a:lnTo>
                <a:lnTo>
                  <a:pt x="2519553" y="168674"/>
                </a:lnTo>
                <a:lnTo>
                  <a:pt x="2629364" y="104666"/>
                </a:lnTo>
                <a:lnTo>
                  <a:pt x="2624201" y="104666"/>
                </a:lnTo>
                <a:lnTo>
                  <a:pt x="2624201" y="101999"/>
                </a:lnTo>
                <a:lnTo>
                  <a:pt x="2614549" y="101999"/>
                </a:lnTo>
                <a:lnTo>
                  <a:pt x="2586354" y="85552"/>
                </a:lnTo>
                <a:close/>
              </a:path>
              <a:path w="2662554" h="171450">
                <a:moveTo>
                  <a:pt x="2553806" y="66566"/>
                </a:moveTo>
                <a:lnTo>
                  <a:pt x="0" y="66566"/>
                </a:lnTo>
                <a:lnTo>
                  <a:pt x="0" y="104666"/>
                </a:lnTo>
                <a:lnTo>
                  <a:pt x="2553588" y="104666"/>
                </a:lnTo>
                <a:lnTo>
                  <a:pt x="2586354" y="85552"/>
                </a:lnTo>
                <a:lnTo>
                  <a:pt x="2553806" y="66566"/>
                </a:lnTo>
                <a:close/>
              </a:path>
              <a:path w="2662554" h="171450">
                <a:moveTo>
                  <a:pt x="2629414" y="66566"/>
                </a:moveTo>
                <a:lnTo>
                  <a:pt x="2624201" y="66566"/>
                </a:lnTo>
                <a:lnTo>
                  <a:pt x="2624201" y="104666"/>
                </a:lnTo>
                <a:lnTo>
                  <a:pt x="2629364" y="104666"/>
                </a:lnTo>
                <a:lnTo>
                  <a:pt x="2662047" y="85616"/>
                </a:lnTo>
                <a:lnTo>
                  <a:pt x="2629414" y="66566"/>
                </a:lnTo>
                <a:close/>
              </a:path>
              <a:path w="2662554" h="171450">
                <a:moveTo>
                  <a:pt x="2614549" y="69106"/>
                </a:moveTo>
                <a:lnTo>
                  <a:pt x="2586354" y="85552"/>
                </a:lnTo>
                <a:lnTo>
                  <a:pt x="2614549" y="101999"/>
                </a:lnTo>
                <a:lnTo>
                  <a:pt x="2614549" y="69106"/>
                </a:lnTo>
                <a:close/>
              </a:path>
              <a:path w="2662554" h="171450">
                <a:moveTo>
                  <a:pt x="2624201" y="69106"/>
                </a:moveTo>
                <a:lnTo>
                  <a:pt x="2614549" y="69106"/>
                </a:lnTo>
                <a:lnTo>
                  <a:pt x="2614549" y="101999"/>
                </a:lnTo>
                <a:lnTo>
                  <a:pt x="2624201" y="101999"/>
                </a:lnTo>
                <a:lnTo>
                  <a:pt x="2624201" y="69106"/>
                </a:lnTo>
                <a:close/>
              </a:path>
              <a:path w="2662554" h="171450">
                <a:moveTo>
                  <a:pt x="2510796" y="0"/>
                </a:moveTo>
                <a:lnTo>
                  <a:pt x="2500363" y="3557"/>
                </a:lnTo>
                <a:lnTo>
                  <a:pt x="2491320" y="14627"/>
                </a:lnTo>
                <a:lnTo>
                  <a:pt x="2492365" y="26369"/>
                </a:lnTo>
                <a:lnTo>
                  <a:pt x="2500249" y="35324"/>
                </a:lnTo>
                <a:lnTo>
                  <a:pt x="2586354" y="85552"/>
                </a:lnTo>
                <a:lnTo>
                  <a:pt x="2614549" y="69106"/>
                </a:lnTo>
                <a:lnTo>
                  <a:pt x="2624201" y="69106"/>
                </a:lnTo>
                <a:lnTo>
                  <a:pt x="2624201" y="66566"/>
                </a:lnTo>
                <a:lnTo>
                  <a:pt x="2629414" y="66566"/>
                </a:lnTo>
                <a:lnTo>
                  <a:pt x="2519553" y="2431"/>
                </a:lnTo>
                <a:lnTo>
                  <a:pt x="2510796" y="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91477" y="1946020"/>
            <a:ext cx="1390650" cy="132715"/>
          </a:xfrm>
          <a:custGeom>
            <a:avLst/>
            <a:gdLst/>
            <a:ahLst/>
            <a:cxnLst/>
            <a:rect l="l" t="t" r="r" b="b"/>
            <a:pathLst>
              <a:path w="1390650" h="132714">
                <a:moveTo>
                  <a:pt x="1390523" y="52704"/>
                </a:moveTo>
                <a:lnTo>
                  <a:pt x="1304798" y="52704"/>
                </a:lnTo>
                <a:lnTo>
                  <a:pt x="1304798" y="81279"/>
                </a:lnTo>
                <a:lnTo>
                  <a:pt x="1390523" y="81279"/>
                </a:lnTo>
                <a:lnTo>
                  <a:pt x="1390523" y="52704"/>
                </a:lnTo>
                <a:close/>
              </a:path>
              <a:path w="1390650" h="132714">
                <a:moveTo>
                  <a:pt x="1276223" y="52577"/>
                </a:moveTo>
                <a:lnTo>
                  <a:pt x="1190498" y="52577"/>
                </a:lnTo>
                <a:lnTo>
                  <a:pt x="1190498" y="81152"/>
                </a:lnTo>
                <a:lnTo>
                  <a:pt x="1276223" y="81152"/>
                </a:lnTo>
                <a:lnTo>
                  <a:pt x="1276223" y="52577"/>
                </a:lnTo>
                <a:close/>
              </a:path>
              <a:path w="1390650" h="132714">
                <a:moveTo>
                  <a:pt x="1161923" y="52577"/>
                </a:moveTo>
                <a:lnTo>
                  <a:pt x="1076198" y="52577"/>
                </a:lnTo>
                <a:lnTo>
                  <a:pt x="1076198" y="81152"/>
                </a:lnTo>
                <a:lnTo>
                  <a:pt x="1161923" y="81152"/>
                </a:lnTo>
                <a:lnTo>
                  <a:pt x="1161923" y="52577"/>
                </a:lnTo>
                <a:close/>
              </a:path>
              <a:path w="1390650" h="132714">
                <a:moveTo>
                  <a:pt x="1047623" y="52450"/>
                </a:moveTo>
                <a:lnTo>
                  <a:pt x="961898" y="52450"/>
                </a:lnTo>
                <a:lnTo>
                  <a:pt x="961898" y="81025"/>
                </a:lnTo>
                <a:lnTo>
                  <a:pt x="1047623" y="81025"/>
                </a:lnTo>
                <a:lnTo>
                  <a:pt x="1047623" y="52450"/>
                </a:lnTo>
                <a:close/>
              </a:path>
              <a:path w="1390650" h="132714">
                <a:moveTo>
                  <a:pt x="933323" y="52450"/>
                </a:moveTo>
                <a:lnTo>
                  <a:pt x="847598" y="52450"/>
                </a:lnTo>
                <a:lnTo>
                  <a:pt x="847598" y="81025"/>
                </a:lnTo>
                <a:lnTo>
                  <a:pt x="933323" y="81025"/>
                </a:lnTo>
                <a:lnTo>
                  <a:pt x="933323" y="52450"/>
                </a:lnTo>
                <a:close/>
              </a:path>
              <a:path w="1390650" h="132714">
                <a:moveTo>
                  <a:pt x="819023" y="52324"/>
                </a:moveTo>
                <a:lnTo>
                  <a:pt x="733298" y="52324"/>
                </a:lnTo>
                <a:lnTo>
                  <a:pt x="733298" y="80899"/>
                </a:lnTo>
                <a:lnTo>
                  <a:pt x="819023" y="80899"/>
                </a:lnTo>
                <a:lnTo>
                  <a:pt x="819023" y="52324"/>
                </a:lnTo>
                <a:close/>
              </a:path>
              <a:path w="1390650" h="132714">
                <a:moveTo>
                  <a:pt x="618998" y="52196"/>
                </a:moveTo>
                <a:lnTo>
                  <a:pt x="618998" y="80771"/>
                </a:lnTo>
                <a:lnTo>
                  <a:pt x="704723" y="80899"/>
                </a:lnTo>
                <a:lnTo>
                  <a:pt x="704723" y="52324"/>
                </a:lnTo>
                <a:lnTo>
                  <a:pt x="618998" y="52196"/>
                </a:lnTo>
                <a:close/>
              </a:path>
              <a:path w="1390650" h="132714">
                <a:moveTo>
                  <a:pt x="590423" y="52196"/>
                </a:moveTo>
                <a:lnTo>
                  <a:pt x="504698" y="52196"/>
                </a:lnTo>
                <a:lnTo>
                  <a:pt x="504698" y="80771"/>
                </a:lnTo>
                <a:lnTo>
                  <a:pt x="590423" y="80771"/>
                </a:lnTo>
                <a:lnTo>
                  <a:pt x="590423" y="52196"/>
                </a:lnTo>
                <a:close/>
              </a:path>
              <a:path w="1390650" h="132714">
                <a:moveTo>
                  <a:pt x="390398" y="52069"/>
                </a:moveTo>
                <a:lnTo>
                  <a:pt x="390398" y="80644"/>
                </a:lnTo>
                <a:lnTo>
                  <a:pt x="476123" y="80771"/>
                </a:lnTo>
                <a:lnTo>
                  <a:pt x="476123" y="52196"/>
                </a:lnTo>
                <a:lnTo>
                  <a:pt x="390398" y="52069"/>
                </a:lnTo>
                <a:close/>
              </a:path>
              <a:path w="1390650" h="132714">
                <a:moveTo>
                  <a:pt x="361823" y="52069"/>
                </a:moveTo>
                <a:lnTo>
                  <a:pt x="276098" y="52069"/>
                </a:lnTo>
                <a:lnTo>
                  <a:pt x="276098" y="80644"/>
                </a:lnTo>
                <a:lnTo>
                  <a:pt x="361823" y="80644"/>
                </a:lnTo>
                <a:lnTo>
                  <a:pt x="361823" y="52069"/>
                </a:lnTo>
                <a:close/>
              </a:path>
              <a:path w="1390650" h="132714">
                <a:moveTo>
                  <a:pt x="161798" y="51942"/>
                </a:moveTo>
                <a:lnTo>
                  <a:pt x="161798" y="80517"/>
                </a:lnTo>
                <a:lnTo>
                  <a:pt x="247523" y="80644"/>
                </a:lnTo>
                <a:lnTo>
                  <a:pt x="247523" y="52069"/>
                </a:lnTo>
                <a:lnTo>
                  <a:pt x="161798" y="51942"/>
                </a:lnTo>
                <a:close/>
              </a:path>
              <a:path w="1390650" h="132714">
                <a:moveTo>
                  <a:pt x="113792" y="0"/>
                </a:moveTo>
                <a:lnTo>
                  <a:pt x="0" y="66166"/>
                </a:lnTo>
                <a:lnTo>
                  <a:pt x="113665" y="132587"/>
                </a:lnTo>
                <a:lnTo>
                  <a:pt x="122427" y="130301"/>
                </a:lnTo>
                <a:lnTo>
                  <a:pt x="126365" y="123443"/>
                </a:lnTo>
                <a:lnTo>
                  <a:pt x="130428" y="116712"/>
                </a:lnTo>
                <a:lnTo>
                  <a:pt x="128143" y="107950"/>
                </a:lnTo>
                <a:lnTo>
                  <a:pt x="81250" y="80517"/>
                </a:lnTo>
                <a:lnTo>
                  <a:pt x="47498" y="80517"/>
                </a:lnTo>
                <a:lnTo>
                  <a:pt x="47498" y="78612"/>
                </a:lnTo>
                <a:lnTo>
                  <a:pt x="35559" y="78612"/>
                </a:lnTo>
                <a:lnTo>
                  <a:pt x="35559" y="53848"/>
                </a:lnTo>
                <a:lnTo>
                  <a:pt x="47498" y="53848"/>
                </a:lnTo>
                <a:lnTo>
                  <a:pt x="47498" y="51942"/>
                </a:lnTo>
                <a:lnTo>
                  <a:pt x="81250" y="51942"/>
                </a:lnTo>
                <a:lnTo>
                  <a:pt x="128143" y="24637"/>
                </a:lnTo>
                <a:lnTo>
                  <a:pt x="130428" y="15875"/>
                </a:lnTo>
                <a:lnTo>
                  <a:pt x="126492" y="9016"/>
                </a:lnTo>
                <a:lnTo>
                  <a:pt x="122554" y="2286"/>
                </a:lnTo>
                <a:lnTo>
                  <a:pt x="113792" y="0"/>
                </a:lnTo>
                <a:close/>
              </a:path>
              <a:path w="1390650" h="132714">
                <a:moveTo>
                  <a:pt x="56773" y="66230"/>
                </a:moveTo>
                <a:lnTo>
                  <a:pt x="47498" y="71644"/>
                </a:lnTo>
                <a:lnTo>
                  <a:pt x="47498" y="80517"/>
                </a:lnTo>
                <a:lnTo>
                  <a:pt x="81250" y="80517"/>
                </a:lnTo>
                <a:lnTo>
                  <a:pt x="56773" y="66230"/>
                </a:lnTo>
                <a:close/>
              </a:path>
              <a:path w="1390650" h="132714">
                <a:moveTo>
                  <a:pt x="133223" y="51942"/>
                </a:moveTo>
                <a:lnTo>
                  <a:pt x="81250" y="51942"/>
                </a:lnTo>
                <a:lnTo>
                  <a:pt x="56773" y="66230"/>
                </a:lnTo>
                <a:lnTo>
                  <a:pt x="81250" y="80517"/>
                </a:lnTo>
                <a:lnTo>
                  <a:pt x="133223" y="80517"/>
                </a:lnTo>
                <a:lnTo>
                  <a:pt x="133223" y="51942"/>
                </a:lnTo>
                <a:close/>
              </a:path>
              <a:path w="1390650" h="132714">
                <a:moveTo>
                  <a:pt x="35559" y="53848"/>
                </a:moveTo>
                <a:lnTo>
                  <a:pt x="35559" y="78612"/>
                </a:lnTo>
                <a:lnTo>
                  <a:pt x="47498" y="71644"/>
                </a:lnTo>
                <a:lnTo>
                  <a:pt x="47498" y="60816"/>
                </a:lnTo>
                <a:lnTo>
                  <a:pt x="35559" y="53848"/>
                </a:lnTo>
                <a:close/>
              </a:path>
              <a:path w="1390650" h="132714">
                <a:moveTo>
                  <a:pt x="47498" y="71644"/>
                </a:moveTo>
                <a:lnTo>
                  <a:pt x="35559" y="78612"/>
                </a:lnTo>
                <a:lnTo>
                  <a:pt x="47498" y="78612"/>
                </a:lnTo>
                <a:lnTo>
                  <a:pt x="47498" y="71644"/>
                </a:lnTo>
                <a:close/>
              </a:path>
              <a:path w="1390650" h="132714">
                <a:moveTo>
                  <a:pt x="47498" y="60816"/>
                </a:moveTo>
                <a:lnTo>
                  <a:pt x="47498" y="71644"/>
                </a:lnTo>
                <a:lnTo>
                  <a:pt x="56773" y="66230"/>
                </a:lnTo>
                <a:lnTo>
                  <a:pt x="47498" y="60816"/>
                </a:lnTo>
                <a:close/>
              </a:path>
              <a:path w="1390650" h="132714">
                <a:moveTo>
                  <a:pt x="81250" y="51942"/>
                </a:moveTo>
                <a:lnTo>
                  <a:pt x="47498" y="51942"/>
                </a:lnTo>
                <a:lnTo>
                  <a:pt x="47498" y="60816"/>
                </a:lnTo>
                <a:lnTo>
                  <a:pt x="56773" y="66230"/>
                </a:lnTo>
                <a:lnTo>
                  <a:pt x="81250" y="51942"/>
                </a:lnTo>
                <a:close/>
              </a:path>
              <a:path w="1390650" h="132714">
                <a:moveTo>
                  <a:pt x="47498" y="53848"/>
                </a:moveTo>
                <a:lnTo>
                  <a:pt x="35559" y="53848"/>
                </a:lnTo>
                <a:lnTo>
                  <a:pt x="47498" y="60816"/>
                </a:lnTo>
                <a:lnTo>
                  <a:pt x="47498" y="53848"/>
                </a:lnTo>
                <a:close/>
              </a:path>
            </a:pathLst>
          </a:custGeom>
          <a:solidFill>
            <a:srgbClr val="8AB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97014" y="268630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61043" y="3223767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46903" y="27051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60522" y="325031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49092" y="458685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911335" y="480504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91504" y="542950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52105" y="3407486"/>
            <a:ext cx="914069" cy="5555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00697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73554" y="946911"/>
            <a:ext cx="77717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Leading 10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900" b="1" spc="-3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thma</a:t>
            </a:r>
            <a:r>
              <a:rPr sz="1900" b="1" spc="-15" dirty="0">
                <a:solidFill>
                  <a:srgbClr val="6D6E70"/>
                </a:solidFill>
                <a:latin typeface="Calibri"/>
                <a:cs typeface="Calibri"/>
              </a:rPr>
              <a:t>-</a:t>
            </a:r>
            <a:r>
              <a:rPr sz="1900" b="1" spc="-35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ocused</a:t>
            </a:r>
            <a:r>
              <a:rPr sz="1900" b="1" spc="5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6D6E70"/>
                </a:solidFill>
                <a:latin typeface="Calibri"/>
                <a:cs typeface="Calibri"/>
              </a:rPr>
              <a:t>P</a:t>
            </a:r>
            <a:r>
              <a:rPr sz="1900" b="1" spc="-30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900" b="1" spc="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easibil</a:t>
            </a:r>
            <a:r>
              <a:rPr sz="1900" b="1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ty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4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tudies</a:t>
            </a:r>
            <a:r>
              <a:rPr sz="1900" b="1" spc="1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solidFill>
                  <a:srgbClr val="6D6E70"/>
                </a:solidFill>
                <a:latin typeface="Calibri"/>
                <a:cs typeface="Calibri"/>
              </a:rPr>
              <a:t>wi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900" b="1" spc="-15" dirty="0">
                <a:solidFill>
                  <a:srgbClr val="6D6E70"/>
                </a:solidFill>
                <a:latin typeface="Calibri"/>
                <a:cs typeface="Calibri"/>
              </a:rPr>
              <a:t>h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health</a:t>
            </a:r>
            <a:r>
              <a:rPr sz="1900" b="1" spc="-20" dirty="0">
                <a:solidFill>
                  <a:srgbClr val="6D6E70"/>
                </a:solidFill>
                <a:latin typeface="Calibri"/>
                <a:cs typeface="Calibri"/>
              </a:rPr>
              <a:t>c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900" b="1" spc="-40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e</a:t>
            </a:r>
            <a:r>
              <a:rPr sz="1900" b="1" spc="2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and</a:t>
            </a:r>
            <a:r>
              <a:rPr sz="1900" b="1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se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900" b="1" spc="-15" dirty="0">
                <a:solidFill>
                  <a:srgbClr val="6D6E70"/>
                </a:solidFill>
                <a:latin typeface="Calibri"/>
                <a:cs typeface="Calibri"/>
              </a:rPr>
              <a:t>vice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3554" y="1236472"/>
            <a:ext cx="37287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5" dirty="0">
                <a:solidFill>
                  <a:srgbClr val="6D6E70"/>
                </a:solidFill>
                <a:latin typeface="Calibri"/>
                <a:cs typeface="Calibri"/>
              </a:rPr>
              <a:t>p</a:t>
            </a:r>
            <a:r>
              <a:rPr sz="1900" b="1" spc="-35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ovider</a:t>
            </a:r>
            <a:r>
              <a:rPr sz="1900" b="1" spc="1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partn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e</a:t>
            </a:r>
            <a:r>
              <a:rPr sz="1900" b="1" spc="-40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900" b="1" spc="1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ac</a:t>
            </a:r>
            <a:r>
              <a:rPr sz="1900" b="1" spc="-40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oss</a:t>
            </a:r>
            <a:r>
              <a:rPr sz="1900" b="1" spc="3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the</a:t>
            </a:r>
            <a:r>
              <a:rPr sz="1900" b="1" spc="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6D6E70"/>
                </a:solidFill>
                <a:latin typeface="Calibri"/>
                <a:cs typeface="Calibri"/>
              </a:rPr>
              <a:t>c</a:t>
            </a:r>
            <a:r>
              <a:rPr sz="1900" b="1" spc="-15" dirty="0">
                <a:solidFill>
                  <a:srgbClr val="6D6E70"/>
                </a:solidFill>
                <a:latin typeface="Calibri"/>
                <a:cs typeface="Calibri"/>
              </a:rPr>
              <a:t>ou</a:t>
            </a:r>
            <a:r>
              <a:rPr sz="1900" b="1" spc="-25" dirty="0">
                <a:solidFill>
                  <a:srgbClr val="6D6E70"/>
                </a:solidFill>
                <a:latin typeface="Calibri"/>
                <a:cs typeface="Calibri"/>
              </a:rPr>
              <a:t>n</a:t>
            </a:r>
            <a:r>
              <a:rPr sz="1900" b="1" spc="-1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900" b="1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900" b="1" spc="-130" dirty="0">
                <a:solidFill>
                  <a:srgbClr val="6D6E70"/>
                </a:solidFill>
                <a:latin typeface="Calibri"/>
                <a:cs typeface="Calibri"/>
              </a:rPr>
              <a:t>y</a:t>
            </a:r>
            <a:r>
              <a:rPr sz="1900" b="1" spc="-5" dirty="0">
                <a:solidFill>
                  <a:srgbClr val="6D6E70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688" rIns="0" bIns="0" rtlCol="0">
            <a:spAutoFit/>
          </a:bodyPr>
          <a:lstStyle/>
          <a:p>
            <a:pPr marL="1979930">
              <a:lnSpc>
                <a:spcPct val="100000"/>
              </a:lnSpc>
            </a:pP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GH</a:t>
            </a:r>
            <a:r>
              <a:rPr sz="3200" b="1" spc="-15" dirty="0">
                <a:solidFill>
                  <a:srgbClr val="89B933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I</a:t>
            </a:r>
            <a:r>
              <a:rPr sz="3200" b="1" spc="-185" dirty="0">
                <a:solidFill>
                  <a:srgbClr val="89B933"/>
                </a:solidFill>
                <a:latin typeface="Calibri"/>
                <a:cs typeface="Calibri"/>
              </a:rPr>
              <a:t>’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s</a:t>
            </a:r>
            <a:r>
              <a:rPr sz="3200" b="1" spc="10" dirty="0">
                <a:solidFill>
                  <a:srgbClr val="89B93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P</a:t>
            </a:r>
            <a:r>
              <a:rPr sz="3200" b="1" spc="-35" dirty="0">
                <a:solidFill>
                  <a:srgbClr val="89B933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S</a:t>
            </a:r>
            <a:r>
              <a:rPr sz="3200" b="1" spc="-20" dirty="0">
                <a:solidFill>
                  <a:srgbClr val="89B933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89B933"/>
                </a:solidFill>
                <a:latin typeface="Calibri"/>
                <a:cs typeface="Calibri"/>
              </a:rPr>
              <a:t>w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ork ac</a:t>
            </a:r>
            <a:r>
              <a:rPr sz="3200" b="1" spc="-30" dirty="0">
                <a:solidFill>
                  <a:srgbClr val="89B933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o</a:t>
            </a:r>
            <a:r>
              <a:rPr sz="3200" b="1" spc="5" dirty="0">
                <a:solidFill>
                  <a:srgbClr val="89B933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89B93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the</a:t>
            </a:r>
            <a:r>
              <a:rPr sz="3200" b="1" spc="-35" dirty="0">
                <a:solidFill>
                  <a:srgbClr val="89B93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cou</a:t>
            </a:r>
            <a:r>
              <a:rPr sz="3200" b="1" spc="-40" dirty="0">
                <a:solidFill>
                  <a:srgbClr val="89B933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t</a:t>
            </a:r>
            <a:r>
              <a:rPr sz="3200" b="1" spc="15" dirty="0">
                <a:solidFill>
                  <a:srgbClr val="89B933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89B933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09660" y="1529969"/>
            <a:ext cx="1492250" cy="0"/>
          </a:xfrm>
          <a:custGeom>
            <a:avLst/>
            <a:gdLst/>
            <a:ahLst/>
            <a:cxnLst/>
            <a:rect l="l" t="t" r="r" b="b"/>
            <a:pathLst>
              <a:path w="1492250">
                <a:moveTo>
                  <a:pt x="0" y="0"/>
                </a:moveTo>
                <a:lnTo>
                  <a:pt x="1491996" y="0"/>
                </a:lnTo>
              </a:path>
            </a:pathLst>
          </a:custGeom>
          <a:ln w="19557">
            <a:solidFill>
              <a:srgbClr val="83AB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14716" y="1266329"/>
            <a:ext cx="2304415" cy="5116830"/>
          </a:xfrm>
          <a:prstGeom prst="rect">
            <a:avLst/>
          </a:prstGeom>
          <a:ln w="9525">
            <a:solidFill>
              <a:srgbClr val="6D6E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sz="1600" b="1" spc="-40" dirty="0">
                <a:solidFill>
                  <a:srgbClr val="83AB39"/>
                </a:solidFill>
                <a:latin typeface="Calibri"/>
                <a:cs typeface="Calibri"/>
              </a:rPr>
              <a:t>F</a:t>
            </a:r>
            <a:r>
              <a:rPr sz="1600" b="1" spc="-15" dirty="0">
                <a:solidFill>
                  <a:srgbClr val="83AB39"/>
                </a:solidFill>
                <a:latin typeface="Calibri"/>
                <a:cs typeface="Calibri"/>
              </a:rPr>
              <a:t>easibil</a:t>
            </a:r>
            <a:r>
              <a:rPr sz="1600" b="1" spc="0" dirty="0">
                <a:solidFill>
                  <a:srgbClr val="83AB39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83AB39"/>
                </a:solidFill>
                <a:latin typeface="Calibri"/>
                <a:cs typeface="Calibri"/>
              </a:rPr>
              <a:t>ty</a:t>
            </a:r>
            <a:r>
              <a:rPr sz="1600" b="1" spc="-20" dirty="0">
                <a:solidFill>
                  <a:srgbClr val="83AB39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83AB39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83AB39"/>
                </a:solidFill>
                <a:latin typeface="Calibri"/>
                <a:cs typeface="Calibri"/>
              </a:rPr>
              <a:t>t</a:t>
            </a:r>
            <a:r>
              <a:rPr sz="1600" b="1" spc="-20" dirty="0">
                <a:solidFill>
                  <a:srgbClr val="83AB39"/>
                </a:solidFill>
                <a:latin typeface="Calibri"/>
                <a:cs typeface="Calibri"/>
              </a:rPr>
              <a:t>ud</a:t>
            </a:r>
            <a:r>
              <a:rPr sz="1600" b="1" spc="-10" dirty="0">
                <a:solidFill>
                  <a:srgbClr val="83AB39"/>
                </a:solidFill>
                <a:latin typeface="Calibri"/>
                <a:cs typeface="Calibri"/>
              </a:rPr>
              <a:t>ies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B</a:t>
            </a:r>
            <a:r>
              <a:rPr sz="1600" spc="-45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6D6E70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x,</a:t>
            </a:r>
            <a:r>
              <a:rPr sz="1600" spc="1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NY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Bu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600" spc="-40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l</a:t>
            </a:r>
            <a:r>
              <a:rPr sz="1600" spc="-40" dirty="0">
                <a:solidFill>
                  <a:srgbClr val="6D6E7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NY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Ch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30" dirty="0">
                <a:solidFill>
                  <a:srgbClr val="6D6E70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g</a:t>
            </a:r>
            <a:r>
              <a:rPr sz="1600" spc="-40" dirty="0">
                <a:solidFill>
                  <a:srgbClr val="6D6E7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IL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G</a:t>
            </a:r>
            <a:r>
              <a:rPr sz="1600" spc="-50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and</a:t>
            </a:r>
            <a:r>
              <a:rPr sz="1600" spc="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Rap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ds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MI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Hou</a:t>
            </a:r>
            <a:r>
              <a:rPr sz="1600" spc="-2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TX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Memph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TN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Philadelph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</a:t>
            </a:r>
            <a:r>
              <a:rPr sz="1600" spc="-3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30" dirty="0">
                <a:solidFill>
                  <a:srgbClr val="6D6E70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Rhode</a:t>
            </a:r>
            <a:r>
              <a:rPr sz="1600" spc="1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land</a:t>
            </a:r>
            <a:r>
              <a:rPr sz="1600" spc="-2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Sa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 L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600" spc="-65" dirty="0">
                <a:solidFill>
                  <a:srgbClr val="6D6E70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125" dirty="0">
                <a:solidFill>
                  <a:srgbClr val="6D6E70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,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UT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Sprin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field,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 MA</a:t>
            </a:r>
            <a:endParaRPr sz="1600">
              <a:latin typeface="Calibri"/>
              <a:cs typeface="Calibri"/>
            </a:endParaRPr>
          </a:p>
          <a:p>
            <a:pPr marL="191135">
              <a:lnSpc>
                <a:spcPct val="100000"/>
              </a:lnSpc>
              <a:spcBef>
                <a:spcPts val="1200"/>
              </a:spcBef>
            </a:pPr>
            <a:r>
              <a:rPr sz="1600" b="1" u="heavy" spc="-95" dirty="0">
                <a:solidFill>
                  <a:srgbClr val="F8961D"/>
                </a:solidFill>
                <a:latin typeface="Calibri"/>
                <a:cs typeface="Calibri"/>
              </a:rPr>
              <a:t>T</a:t>
            </a:r>
            <a:r>
              <a:rPr sz="1600" b="1" u="heavy" spc="-50" dirty="0">
                <a:solidFill>
                  <a:srgbClr val="F8961D"/>
                </a:solidFill>
                <a:latin typeface="Calibri"/>
                <a:cs typeface="Calibri"/>
              </a:rPr>
              <a:t>r</a:t>
            </a:r>
            <a:r>
              <a:rPr sz="1600" b="1" u="heavy" spc="-10" dirty="0">
                <a:solidFill>
                  <a:srgbClr val="F8961D"/>
                </a:solidFill>
                <a:latin typeface="Calibri"/>
                <a:cs typeface="Calibri"/>
              </a:rPr>
              <a:t>ansacti</a:t>
            </a:r>
            <a:r>
              <a:rPr sz="1600" b="1" u="heavy" spc="-5" dirty="0">
                <a:solidFill>
                  <a:srgbClr val="F8961D"/>
                </a:solidFill>
                <a:latin typeface="Calibri"/>
                <a:cs typeface="Calibri"/>
              </a:rPr>
              <a:t>o</a:t>
            </a:r>
            <a:r>
              <a:rPr sz="1600" b="1" u="heavy" spc="-10" dirty="0">
                <a:solidFill>
                  <a:srgbClr val="F8961D"/>
                </a:solidFill>
                <a:latin typeface="Calibri"/>
                <a:cs typeface="Calibri"/>
              </a:rPr>
              <a:t>n</a:t>
            </a:r>
            <a:r>
              <a:rPr sz="1600" b="1" u="heavy" dirty="0">
                <a:solidFill>
                  <a:srgbClr val="F8961D"/>
                </a:solidFill>
                <a:latin typeface="Calibri"/>
                <a:cs typeface="Calibri"/>
              </a:rPr>
              <a:t> </a:t>
            </a:r>
            <a:r>
              <a:rPr sz="1600" b="1" u="heavy" spc="-25" dirty="0">
                <a:solidFill>
                  <a:srgbClr val="F8961D"/>
                </a:solidFill>
                <a:latin typeface="Calibri"/>
                <a:cs typeface="Calibri"/>
              </a:rPr>
              <a:t>s</a:t>
            </a:r>
            <a:r>
              <a:rPr sz="1600" b="1" u="heavy" spc="-10" dirty="0">
                <a:solidFill>
                  <a:srgbClr val="F8961D"/>
                </a:solidFill>
                <a:latin typeface="Calibri"/>
                <a:cs typeface="Calibri"/>
              </a:rPr>
              <a:t>tr</a:t>
            </a:r>
            <a:r>
              <a:rPr sz="1600" b="1" u="heavy" spc="-25" dirty="0">
                <a:solidFill>
                  <a:srgbClr val="F8961D"/>
                </a:solidFill>
                <a:latin typeface="Calibri"/>
                <a:cs typeface="Calibri"/>
              </a:rPr>
              <a:t>u</a:t>
            </a:r>
            <a:r>
              <a:rPr sz="1600" b="1" u="heavy" spc="-10" dirty="0">
                <a:solidFill>
                  <a:srgbClr val="F8961D"/>
                </a:solidFill>
                <a:latin typeface="Calibri"/>
                <a:cs typeface="Calibri"/>
              </a:rPr>
              <a:t>ct</a:t>
            </a:r>
            <a:r>
              <a:rPr sz="1600" b="1" u="heavy" spc="-20" dirty="0">
                <a:solidFill>
                  <a:srgbClr val="F8961D"/>
                </a:solidFill>
                <a:latin typeface="Calibri"/>
                <a:cs typeface="Calibri"/>
              </a:rPr>
              <a:t>u</a:t>
            </a:r>
            <a:r>
              <a:rPr sz="1600" b="1" u="heavy" spc="-15" dirty="0">
                <a:solidFill>
                  <a:srgbClr val="F8961D"/>
                </a:solidFill>
                <a:latin typeface="Calibri"/>
                <a:cs typeface="Calibri"/>
              </a:rPr>
              <a:t>ring</a:t>
            </a:r>
            <a:endParaRPr sz="1600">
              <a:latin typeface="Calibri"/>
              <a:cs typeface="Calibri"/>
            </a:endParaRPr>
          </a:p>
          <a:p>
            <a:pPr marL="475615" indent="-284480">
              <a:lnSpc>
                <a:spcPct val="100000"/>
              </a:lnSpc>
              <a:spcBef>
                <a:spcPts val="1200"/>
              </a:spcBef>
              <a:buClr>
                <a:srgbClr val="6D6E70"/>
              </a:buClr>
              <a:buFont typeface="Arial"/>
              <a:buChar char="•"/>
              <a:tabLst>
                <a:tab pos="476250" algn="l"/>
              </a:tabLst>
            </a:pP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Bal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imo</a:t>
            </a:r>
            <a:r>
              <a:rPr sz="1600" spc="-45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e,</a:t>
            </a:r>
            <a:r>
              <a:rPr sz="1600" spc="1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MD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56816" y="1475232"/>
            <a:ext cx="5913120" cy="3703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2220" y="1540128"/>
            <a:ext cx="5782309" cy="3572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17319" y="5166817"/>
            <a:ext cx="2957830" cy="1296670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5330" marR="534035" indent="-195580">
              <a:lnSpc>
                <a:spcPct val="100000"/>
              </a:lnSpc>
            </a:pP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Fun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de</a:t>
            </a:r>
            <a:r>
              <a:rPr sz="1600" spc="-45" dirty="0">
                <a:solidFill>
                  <a:srgbClr val="6D6E70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600" spc="1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6D6E70"/>
                </a:solidFill>
                <a:latin typeface="Calibri"/>
                <a:cs typeface="Calibri"/>
              </a:rPr>
              <a:t>hm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a P</a:t>
            </a:r>
            <a:r>
              <a:rPr sz="1600" spc="-35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6D6E70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easi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6D6E70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ty</a:t>
            </a:r>
            <a:r>
              <a:rPr sz="1600" spc="-30" dirty="0">
                <a:solidFill>
                  <a:srgbClr val="6D6E7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D6E70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6D6E70"/>
                </a:solidFill>
                <a:latin typeface="Calibri"/>
                <a:cs typeface="Calibri"/>
              </a:rPr>
              <a:t>ud</a:t>
            </a:r>
            <a:r>
              <a:rPr sz="1600" dirty="0">
                <a:solidFill>
                  <a:srgbClr val="6D6E70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6D6E70"/>
                </a:solidFill>
                <a:latin typeface="Calibri"/>
                <a:cs typeface="Calibri"/>
              </a:rPr>
              <a:t>es: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38476" y="5839053"/>
            <a:ext cx="1197610" cy="536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2213" y="5624753"/>
            <a:ext cx="1275968" cy="750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7873" y="5981039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280238"/>
                </a:moveTo>
                <a:lnTo>
                  <a:pt x="280238" y="280238"/>
                </a:lnTo>
                <a:lnTo>
                  <a:pt x="280238" y="0"/>
                </a:lnTo>
                <a:lnTo>
                  <a:pt x="0" y="0"/>
                </a:lnTo>
                <a:lnTo>
                  <a:pt x="0" y="280238"/>
                </a:lnTo>
                <a:close/>
              </a:path>
            </a:pathLst>
          </a:custGeom>
          <a:solidFill>
            <a:srgbClr val="F896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6764" y="551237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0" y="280238"/>
                </a:moveTo>
                <a:lnTo>
                  <a:pt x="280238" y="280238"/>
                </a:lnTo>
                <a:lnTo>
                  <a:pt x="280238" y="0"/>
                </a:lnTo>
                <a:lnTo>
                  <a:pt x="0" y="0"/>
                </a:lnTo>
                <a:lnTo>
                  <a:pt x="0" y="280238"/>
                </a:lnTo>
                <a:close/>
              </a:path>
            </a:pathLst>
          </a:custGeom>
          <a:solidFill>
            <a:srgbClr val="83A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89448" y="5409691"/>
            <a:ext cx="2747010" cy="968375"/>
          </a:xfrm>
          <a:prstGeom prst="rect">
            <a:avLst/>
          </a:prstGeom>
          <a:ln w="9525">
            <a:solidFill>
              <a:srgbClr val="6D6E7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0690" marR="46990" indent="8255">
              <a:lnSpc>
                <a:spcPct val="219700"/>
              </a:lnSpc>
            </a:pP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G</a:t>
            </a:r>
            <a:r>
              <a:rPr sz="1400" spc="-10" dirty="0">
                <a:solidFill>
                  <a:srgbClr val="6D6E70"/>
                </a:solidFill>
                <a:latin typeface="Arial"/>
                <a:cs typeface="Arial"/>
              </a:rPr>
              <a:t>HH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feasibility</a:t>
            </a:r>
            <a:r>
              <a:rPr sz="1400" spc="-5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studies G</a:t>
            </a:r>
            <a:r>
              <a:rPr sz="1400" spc="-10" dirty="0">
                <a:solidFill>
                  <a:srgbClr val="6D6E70"/>
                </a:solidFill>
                <a:latin typeface="Arial"/>
                <a:cs typeface="Arial"/>
              </a:rPr>
              <a:t>HH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transa</a:t>
            </a:r>
            <a:r>
              <a:rPr sz="1400" spc="-10" dirty="0">
                <a:solidFill>
                  <a:srgbClr val="6D6E70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ion</a:t>
            </a:r>
            <a:r>
              <a:rPr sz="1400" spc="-45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struc</a:t>
            </a:r>
            <a:r>
              <a:rPr sz="1400" spc="-10" dirty="0">
                <a:solidFill>
                  <a:srgbClr val="6D6E7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uri</a:t>
            </a:r>
            <a:r>
              <a:rPr sz="1400" spc="-15" dirty="0">
                <a:solidFill>
                  <a:srgbClr val="6D6E7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6D6E70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7627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83316" y="6516192"/>
            <a:ext cx="12179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2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ghh</a:t>
            </a:r>
            <a:r>
              <a:rPr sz="1600" b="1" spc="-5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4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8AB836"/>
                </a:solidFill>
                <a:latin typeface="Calibri"/>
                <a:cs typeface="Calibri"/>
                <a:hlinkClick r:id="rId3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5632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594373"/>
            <a:ext cx="3167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016</a:t>
            </a:r>
            <a:r>
              <a:rPr sz="1000" spc="3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G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een</a:t>
            </a:r>
            <a:r>
              <a:rPr sz="1000" spc="1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althy</a:t>
            </a:r>
            <a:r>
              <a:rPr sz="100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s</a:t>
            </a:r>
            <a:r>
              <a:rPr sz="10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Initiati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ve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.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All rights r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ese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6C6D7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6C6D73"/>
                </a:solidFill>
                <a:latin typeface="Calibri"/>
                <a:cs typeface="Calibri"/>
              </a:rPr>
              <a:t>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42400" y="152400"/>
            <a:ext cx="2958719" cy="321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8921" y="2131186"/>
            <a:ext cx="34588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8AB836"/>
                </a:solidFill>
                <a:latin typeface="Calibri"/>
                <a:cs typeface="Calibri"/>
              </a:rPr>
              <a:t>Michae</a:t>
            </a:r>
            <a:r>
              <a:rPr sz="3600" b="1" spc="-10" dirty="0">
                <a:solidFill>
                  <a:srgbClr val="8AB836"/>
                </a:solidFill>
                <a:latin typeface="Calibri"/>
                <a:cs typeface="Calibri"/>
              </a:rPr>
              <a:t>l</a:t>
            </a:r>
            <a:r>
              <a:rPr sz="3600" b="1" spc="20" dirty="0">
                <a:solidFill>
                  <a:srgbClr val="8AB836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8AB836"/>
                </a:solidFill>
                <a:latin typeface="Calibri"/>
                <a:cs typeface="Calibri"/>
              </a:rPr>
              <a:t>Mc</a:t>
            </a:r>
            <a:r>
              <a:rPr sz="3600" b="1" spc="-35" dirty="0">
                <a:solidFill>
                  <a:srgbClr val="8AB836"/>
                </a:solidFill>
                <a:latin typeface="Calibri"/>
                <a:cs typeface="Calibri"/>
              </a:rPr>
              <a:t>K</a:t>
            </a:r>
            <a:r>
              <a:rPr sz="3600" b="1" spc="-15" dirty="0">
                <a:solidFill>
                  <a:srgbClr val="8AB836"/>
                </a:solidFill>
                <a:latin typeface="Calibri"/>
                <a:cs typeface="Calibri"/>
              </a:rPr>
              <a:t>nig</a:t>
            </a:r>
            <a:r>
              <a:rPr sz="3600" b="1" spc="-60" dirty="0">
                <a:solidFill>
                  <a:srgbClr val="8AB836"/>
                </a:solidFill>
                <a:latin typeface="Calibri"/>
                <a:cs typeface="Calibri"/>
              </a:rPr>
              <a:t>h</a:t>
            </a:r>
            <a:r>
              <a:rPr sz="3600" b="1" spc="-15" dirty="0">
                <a:solidFill>
                  <a:srgbClr val="8AB836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4709" y="2745739"/>
            <a:ext cx="5326380" cy="189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ce</a:t>
            </a:r>
            <a:r>
              <a:rPr sz="2800" spc="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6C6D73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es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ide</a:t>
            </a:r>
            <a:r>
              <a:rPr sz="2800" spc="-50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6C6D73"/>
                </a:solidFill>
                <a:latin typeface="Calibri"/>
                <a:cs typeface="Calibri"/>
              </a:rPr>
              <a:t>t</a:t>
            </a:r>
            <a:r>
              <a:rPr sz="2800" spc="3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6C6D73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6C6D73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oli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cy</a:t>
            </a:r>
            <a:r>
              <a:rPr sz="2800" spc="20" dirty="0">
                <a:solidFill>
                  <a:srgbClr val="6C6D7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&amp;</a:t>
            </a:r>
            <a:r>
              <a:rPr sz="2800" spc="-5" dirty="0">
                <a:solidFill>
                  <a:srgbClr val="6C6D73"/>
                </a:solidFill>
                <a:latin typeface="Calibri"/>
                <a:cs typeface="Calibri"/>
              </a:rPr>
              <a:t> I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nn</a:t>
            </a:r>
            <a:r>
              <a:rPr sz="2800" spc="-35" dirty="0">
                <a:solidFill>
                  <a:srgbClr val="6C6D73"/>
                </a:solidFill>
                <a:latin typeface="Calibri"/>
                <a:cs typeface="Calibri"/>
              </a:rPr>
              <a:t>o</a:t>
            </a:r>
            <a:r>
              <a:rPr sz="2800" spc="-55" dirty="0">
                <a:solidFill>
                  <a:srgbClr val="6C6D73"/>
                </a:solidFill>
                <a:latin typeface="Calibri"/>
                <a:cs typeface="Calibri"/>
              </a:rPr>
              <a:t>v</a:t>
            </a:r>
            <a:r>
              <a:rPr sz="2800" spc="-35" dirty="0">
                <a:solidFill>
                  <a:srgbClr val="6C6D73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mmck</a:t>
            </a:r>
            <a:r>
              <a:rPr sz="2800" spc="-30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2800" spc="-10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ig</a:t>
            </a:r>
            <a:r>
              <a:rPr sz="2800" spc="-55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t@g</a:t>
            </a:r>
            <a:r>
              <a:rPr sz="2800" spc="-30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2800" spc="-5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.o</a:t>
            </a:r>
            <a:r>
              <a:rPr sz="2800" spc="-45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  <a:hlinkClick r:id="rId6"/>
              </a:rPr>
              <a:t>g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20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2</a:t>
            </a:r>
            <a:r>
              <a:rPr sz="2800" spc="-20" dirty="0">
                <a:solidFill>
                  <a:srgbClr val="6C6D73"/>
                </a:solidFill>
                <a:latin typeface="Calibri"/>
                <a:cs typeface="Calibri"/>
              </a:rPr>
              <a:t>-76</a:t>
            </a:r>
            <a:r>
              <a:rPr sz="2800" spc="-5" dirty="0">
                <a:solidFill>
                  <a:srgbClr val="6C6D73"/>
                </a:solidFill>
                <a:latin typeface="Calibri"/>
                <a:cs typeface="Calibri"/>
              </a:rPr>
              <a:t>9</a:t>
            </a:r>
            <a:r>
              <a:rPr sz="2800" spc="-10" dirty="0">
                <a:solidFill>
                  <a:srgbClr val="6C6D73"/>
                </a:solidFill>
                <a:latin typeface="Calibri"/>
                <a:cs typeface="Calibri"/>
              </a:rPr>
              <a:t>-57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63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800" spc="-30" dirty="0">
                <a:solidFill>
                  <a:srgbClr val="6C6D73"/>
                </a:solidFill>
                <a:latin typeface="Calibri"/>
                <a:cs typeface="Calibri"/>
              </a:rPr>
              <a:t>@</a:t>
            </a:r>
            <a:r>
              <a:rPr sz="2800" spc="-40" dirty="0">
                <a:solidFill>
                  <a:srgbClr val="6C6D73"/>
                </a:solidFill>
                <a:latin typeface="Calibri"/>
                <a:cs typeface="Calibri"/>
              </a:rPr>
              <a:t>M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c</a:t>
            </a:r>
            <a:r>
              <a:rPr sz="2800" spc="-65" dirty="0">
                <a:solidFill>
                  <a:srgbClr val="6C6D73"/>
                </a:solidFill>
                <a:latin typeface="Calibri"/>
                <a:cs typeface="Calibri"/>
              </a:rPr>
              <a:t>K</a:t>
            </a:r>
            <a:r>
              <a:rPr sz="2800" spc="-5" dirty="0">
                <a:solidFill>
                  <a:srgbClr val="6C6D73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ig</a:t>
            </a:r>
            <a:r>
              <a:rPr sz="2800" spc="-4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srgbClr val="6C6D73"/>
                </a:solidFill>
                <a:latin typeface="Calibri"/>
                <a:cs typeface="Calibri"/>
              </a:rPr>
              <a:t>t_GH</a:t>
            </a:r>
            <a:r>
              <a:rPr sz="2800" spc="-35" dirty="0">
                <a:solidFill>
                  <a:srgbClr val="6C6D73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6C6D73"/>
                </a:solidFill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2934" y="5181600"/>
            <a:ext cx="248602" cy="201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5703265"/>
            <a:ext cx="240334" cy="2403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7894" y="5177053"/>
            <a:ext cx="169545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@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eal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t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y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H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ousing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GH</a:t>
            </a:r>
            <a:r>
              <a:rPr sz="1800" u="heavy" spc="-2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H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IN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a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t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i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onal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12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146" y="0"/>
            <a:ext cx="452120" cy="334010"/>
          </a:xfrm>
          <a:custGeom>
            <a:avLst/>
            <a:gdLst/>
            <a:ahLst/>
            <a:cxnLst/>
            <a:rect l="l" t="t" r="r" b="b"/>
            <a:pathLst>
              <a:path w="452119" h="334010">
                <a:moveTo>
                  <a:pt x="0" y="333476"/>
                </a:moveTo>
                <a:lnTo>
                  <a:pt x="452119" y="333476"/>
                </a:lnTo>
                <a:lnTo>
                  <a:pt x="452119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46" y="6519138"/>
            <a:ext cx="452120" cy="339090"/>
          </a:xfrm>
          <a:custGeom>
            <a:avLst/>
            <a:gdLst/>
            <a:ahLst/>
            <a:cxnLst/>
            <a:rect l="l" t="t" r="r" b="b"/>
            <a:pathLst>
              <a:path w="452119" h="339090">
                <a:moveTo>
                  <a:pt x="0" y="338861"/>
                </a:moveTo>
                <a:lnTo>
                  <a:pt x="452119" y="338861"/>
                </a:lnTo>
                <a:lnTo>
                  <a:pt x="452119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1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7999"/>
                </a:moveTo>
                <a:lnTo>
                  <a:pt x="304794" y="6857999"/>
                </a:lnTo>
                <a:lnTo>
                  <a:pt x="30479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1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1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266" y="0"/>
            <a:ext cx="259079" cy="6858000"/>
          </a:xfrm>
          <a:custGeom>
            <a:avLst/>
            <a:gdLst/>
            <a:ahLst/>
            <a:cxnLst/>
            <a:rect l="l" t="t" r="r" b="b"/>
            <a:pathLst>
              <a:path w="259079" h="6858000">
                <a:moveTo>
                  <a:pt x="0" y="6857999"/>
                </a:moveTo>
                <a:lnTo>
                  <a:pt x="259079" y="6857999"/>
                </a:lnTo>
                <a:lnTo>
                  <a:pt x="25907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8146" y="0"/>
            <a:ext cx="1976755" cy="334010"/>
          </a:xfrm>
          <a:custGeom>
            <a:avLst/>
            <a:gdLst/>
            <a:ahLst/>
            <a:cxnLst/>
            <a:rect l="l" t="t" r="r" b="b"/>
            <a:pathLst>
              <a:path w="1976754" h="334010">
                <a:moveTo>
                  <a:pt x="0" y="333476"/>
                </a:moveTo>
                <a:lnTo>
                  <a:pt x="1976158" y="333476"/>
                </a:lnTo>
                <a:lnTo>
                  <a:pt x="1976158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146" y="6519138"/>
            <a:ext cx="1976755" cy="339090"/>
          </a:xfrm>
          <a:custGeom>
            <a:avLst/>
            <a:gdLst/>
            <a:ahLst/>
            <a:cxnLst/>
            <a:rect l="l" t="t" r="r" b="b"/>
            <a:pathLst>
              <a:path w="1976754" h="339090">
                <a:moveTo>
                  <a:pt x="0" y="338861"/>
                </a:moveTo>
                <a:lnTo>
                  <a:pt x="1976158" y="338861"/>
                </a:lnTo>
                <a:lnTo>
                  <a:pt x="1976158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46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7346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2146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146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42705" y="6519138"/>
            <a:ext cx="2032000" cy="339090"/>
          </a:xfrm>
          <a:custGeom>
            <a:avLst/>
            <a:gdLst/>
            <a:ahLst/>
            <a:cxnLst/>
            <a:rect l="l" t="t" r="r" b="b"/>
            <a:pathLst>
              <a:path w="2032000" h="339090">
                <a:moveTo>
                  <a:pt x="0" y="338861"/>
                </a:moveTo>
                <a:lnTo>
                  <a:pt x="2032000" y="338861"/>
                </a:lnTo>
                <a:lnTo>
                  <a:pt x="203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0705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5" h="6858000">
                <a:moveTo>
                  <a:pt x="0" y="6857998"/>
                </a:moveTo>
                <a:lnTo>
                  <a:pt x="201295" y="6857998"/>
                </a:lnTo>
                <a:lnTo>
                  <a:pt x="20129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4705" y="0"/>
            <a:ext cx="1016000" cy="6858000"/>
          </a:xfrm>
          <a:custGeom>
            <a:avLst/>
            <a:gdLst/>
            <a:ahLst/>
            <a:cxnLst/>
            <a:rect l="l" t="t" r="r" b="b"/>
            <a:pathLst>
              <a:path w="1016000" h="6858000">
                <a:moveTo>
                  <a:pt x="0" y="6858000"/>
                </a:moveTo>
                <a:lnTo>
                  <a:pt x="1016000" y="6858000"/>
                </a:lnTo>
                <a:lnTo>
                  <a:pt x="101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5104" y="0"/>
            <a:ext cx="796925" cy="334010"/>
          </a:xfrm>
          <a:custGeom>
            <a:avLst/>
            <a:gdLst/>
            <a:ahLst/>
            <a:cxnLst/>
            <a:rect l="l" t="t" r="r" b="b"/>
            <a:pathLst>
              <a:path w="796925" h="334010">
                <a:moveTo>
                  <a:pt x="0" y="333476"/>
                </a:moveTo>
                <a:lnTo>
                  <a:pt x="796544" y="333476"/>
                </a:lnTo>
                <a:lnTo>
                  <a:pt x="796544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85104" y="6519138"/>
            <a:ext cx="3657600" cy="339090"/>
          </a:xfrm>
          <a:custGeom>
            <a:avLst/>
            <a:gdLst/>
            <a:ahLst/>
            <a:cxnLst/>
            <a:rect l="l" t="t" r="r" b="b"/>
            <a:pathLst>
              <a:path w="3657600" h="339090">
                <a:moveTo>
                  <a:pt x="0" y="338861"/>
                </a:moveTo>
                <a:lnTo>
                  <a:pt x="3657600" y="338861"/>
                </a:lnTo>
                <a:lnTo>
                  <a:pt x="3657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64304" y="0"/>
            <a:ext cx="304800" cy="334010"/>
          </a:xfrm>
          <a:custGeom>
            <a:avLst/>
            <a:gdLst/>
            <a:ahLst/>
            <a:cxnLst/>
            <a:rect l="l" t="t" r="r" b="b"/>
            <a:pathLst>
              <a:path w="304800" h="334010">
                <a:moveTo>
                  <a:pt x="0" y="333476"/>
                </a:moveTo>
                <a:lnTo>
                  <a:pt x="304800" y="333476"/>
                </a:lnTo>
                <a:lnTo>
                  <a:pt x="3048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64304" y="6519138"/>
            <a:ext cx="304800" cy="339090"/>
          </a:xfrm>
          <a:custGeom>
            <a:avLst/>
            <a:gdLst/>
            <a:ahLst/>
            <a:cxnLst/>
            <a:rect l="l" t="t" r="r" b="b"/>
            <a:pathLst>
              <a:path w="304800" h="339090">
                <a:moveTo>
                  <a:pt x="0" y="338861"/>
                </a:moveTo>
                <a:lnTo>
                  <a:pt x="304800" y="338861"/>
                </a:lnTo>
                <a:lnTo>
                  <a:pt x="3048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9104" y="0"/>
            <a:ext cx="1016000" cy="334010"/>
          </a:xfrm>
          <a:custGeom>
            <a:avLst/>
            <a:gdLst/>
            <a:ahLst/>
            <a:cxnLst/>
            <a:rect l="l" t="t" r="r" b="b"/>
            <a:pathLst>
              <a:path w="1016000" h="334010">
                <a:moveTo>
                  <a:pt x="0" y="333476"/>
                </a:moveTo>
                <a:lnTo>
                  <a:pt x="1016000" y="333476"/>
                </a:lnTo>
                <a:lnTo>
                  <a:pt x="1016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9104" y="6519138"/>
            <a:ext cx="1016000" cy="339090"/>
          </a:xfrm>
          <a:custGeom>
            <a:avLst/>
            <a:gdLst/>
            <a:ahLst/>
            <a:cxnLst/>
            <a:rect l="l" t="t" r="r" b="b"/>
            <a:pathLst>
              <a:path w="1016000" h="339090">
                <a:moveTo>
                  <a:pt x="0" y="338861"/>
                </a:moveTo>
                <a:lnTo>
                  <a:pt x="1016000" y="338861"/>
                </a:lnTo>
                <a:lnTo>
                  <a:pt x="1016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8" y="5068661"/>
            <a:ext cx="12104370" cy="1133475"/>
          </a:xfrm>
          <a:custGeom>
            <a:avLst/>
            <a:gdLst/>
            <a:ahLst/>
            <a:cxnLst/>
            <a:rect l="l" t="t" r="r" b="b"/>
            <a:pathLst>
              <a:path w="12104370" h="1133475">
                <a:moveTo>
                  <a:pt x="0" y="1082748"/>
                </a:moveTo>
                <a:lnTo>
                  <a:pt x="98795" y="1087197"/>
                </a:lnTo>
                <a:lnTo>
                  <a:pt x="197784" y="1091615"/>
                </a:lnTo>
                <a:lnTo>
                  <a:pt x="297158" y="1095970"/>
                </a:lnTo>
                <a:lnTo>
                  <a:pt x="397112" y="1100231"/>
                </a:lnTo>
                <a:lnTo>
                  <a:pt x="497837" y="1104368"/>
                </a:lnTo>
                <a:lnTo>
                  <a:pt x="599527" y="1108349"/>
                </a:lnTo>
                <a:lnTo>
                  <a:pt x="702375" y="1112143"/>
                </a:lnTo>
                <a:lnTo>
                  <a:pt x="806574" y="1115719"/>
                </a:lnTo>
                <a:lnTo>
                  <a:pt x="912315" y="1119046"/>
                </a:lnTo>
                <a:lnTo>
                  <a:pt x="1019794" y="1122091"/>
                </a:lnTo>
                <a:lnTo>
                  <a:pt x="1129201" y="1124825"/>
                </a:lnTo>
                <a:lnTo>
                  <a:pt x="1240731" y="1127217"/>
                </a:lnTo>
                <a:lnTo>
                  <a:pt x="1354577" y="1129234"/>
                </a:lnTo>
                <a:lnTo>
                  <a:pt x="1470930" y="1130845"/>
                </a:lnTo>
                <a:lnTo>
                  <a:pt x="1589984" y="1132021"/>
                </a:lnTo>
                <a:lnTo>
                  <a:pt x="1711932" y="1132728"/>
                </a:lnTo>
                <a:lnTo>
                  <a:pt x="1836968" y="1132937"/>
                </a:lnTo>
                <a:lnTo>
                  <a:pt x="1965283" y="1132616"/>
                </a:lnTo>
                <a:lnTo>
                  <a:pt x="2097070" y="1131734"/>
                </a:lnTo>
                <a:lnTo>
                  <a:pt x="2232524" y="1130259"/>
                </a:lnTo>
                <a:lnTo>
                  <a:pt x="2371442" y="1128453"/>
                </a:lnTo>
                <a:lnTo>
                  <a:pt x="2513404" y="1126560"/>
                </a:lnTo>
                <a:lnTo>
                  <a:pt x="2658326" y="1124521"/>
                </a:lnTo>
                <a:lnTo>
                  <a:pt x="2806124" y="1122279"/>
                </a:lnTo>
                <a:lnTo>
                  <a:pt x="2956715" y="1119776"/>
                </a:lnTo>
                <a:lnTo>
                  <a:pt x="3110017" y="1116953"/>
                </a:lnTo>
                <a:lnTo>
                  <a:pt x="3265946" y="1113753"/>
                </a:lnTo>
                <a:lnTo>
                  <a:pt x="3424420" y="1110119"/>
                </a:lnTo>
                <a:lnTo>
                  <a:pt x="3585354" y="1105991"/>
                </a:lnTo>
                <a:lnTo>
                  <a:pt x="3748665" y="1101313"/>
                </a:lnTo>
                <a:lnTo>
                  <a:pt x="3914272" y="1096026"/>
                </a:lnTo>
                <a:lnTo>
                  <a:pt x="4082090" y="1090072"/>
                </a:lnTo>
                <a:lnTo>
                  <a:pt x="4252036" y="1083394"/>
                </a:lnTo>
                <a:lnTo>
                  <a:pt x="4424027" y="1075934"/>
                </a:lnTo>
                <a:lnTo>
                  <a:pt x="4597980" y="1067633"/>
                </a:lnTo>
                <a:lnTo>
                  <a:pt x="4773812" y="1058435"/>
                </a:lnTo>
                <a:lnTo>
                  <a:pt x="4951439" y="1048280"/>
                </a:lnTo>
                <a:lnTo>
                  <a:pt x="5130780" y="1037112"/>
                </a:lnTo>
                <a:lnTo>
                  <a:pt x="5311749" y="1024871"/>
                </a:lnTo>
                <a:lnTo>
                  <a:pt x="5494265" y="1011501"/>
                </a:lnTo>
                <a:lnTo>
                  <a:pt x="5681224" y="996963"/>
                </a:lnTo>
                <a:lnTo>
                  <a:pt x="5874979" y="981296"/>
                </a:lnTo>
                <a:lnTo>
                  <a:pt x="6074687" y="964556"/>
                </a:lnTo>
                <a:lnTo>
                  <a:pt x="6279505" y="946803"/>
                </a:lnTo>
                <a:lnTo>
                  <a:pt x="6488589" y="928094"/>
                </a:lnTo>
                <a:lnTo>
                  <a:pt x="6701098" y="908488"/>
                </a:lnTo>
                <a:lnTo>
                  <a:pt x="6916187" y="888041"/>
                </a:lnTo>
                <a:lnTo>
                  <a:pt x="7133014" y="866811"/>
                </a:lnTo>
                <a:lnTo>
                  <a:pt x="7350735" y="844858"/>
                </a:lnTo>
                <a:lnTo>
                  <a:pt x="7568508" y="822238"/>
                </a:lnTo>
                <a:lnTo>
                  <a:pt x="7785489" y="799010"/>
                </a:lnTo>
                <a:lnTo>
                  <a:pt x="8000836" y="775231"/>
                </a:lnTo>
                <a:lnTo>
                  <a:pt x="8213705" y="750959"/>
                </a:lnTo>
                <a:lnTo>
                  <a:pt x="8423254" y="726252"/>
                </a:lnTo>
                <a:lnTo>
                  <a:pt x="8628639" y="701168"/>
                </a:lnTo>
                <a:lnTo>
                  <a:pt x="8829016" y="675765"/>
                </a:lnTo>
                <a:lnTo>
                  <a:pt x="9023544" y="650101"/>
                </a:lnTo>
                <a:lnTo>
                  <a:pt x="9211379" y="624233"/>
                </a:lnTo>
                <a:lnTo>
                  <a:pt x="9391679" y="598220"/>
                </a:lnTo>
                <a:lnTo>
                  <a:pt x="9563599" y="572120"/>
                </a:lnTo>
                <a:lnTo>
                  <a:pt x="9731145" y="545247"/>
                </a:lnTo>
                <a:lnTo>
                  <a:pt x="9898487" y="517000"/>
                </a:lnTo>
                <a:lnTo>
                  <a:pt x="10065023" y="487547"/>
                </a:lnTo>
                <a:lnTo>
                  <a:pt x="10230156" y="457059"/>
                </a:lnTo>
                <a:lnTo>
                  <a:pt x="10393284" y="425704"/>
                </a:lnTo>
                <a:lnTo>
                  <a:pt x="10553808" y="393652"/>
                </a:lnTo>
                <a:lnTo>
                  <a:pt x="10711129" y="361071"/>
                </a:lnTo>
                <a:lnTo>
                  <a:pt x="10864648" y="328132"/>
                </a:lnTo>
                <a:lnTo>
                  <a:pt x="11013763" y="295004"/>
                </a:lnTo>
                <a:lnTo>
                  <a:pt x="11157877" y="261855"/>
                </a:lnTo>
                <a:lnTo>
                  <a:pt x="11296389" y="228856"/>
                </a:lnTo>
                <a:lnTo>
                  <a:pt x="11428700" y="196175"/>
                </a:lnTo>
                <a:lnTo>
                  <a:pt x="11554210" y="163982"/>
                </a:lnTo>
                <a:lnTo>
                  <a:pt x="11672320" y="132446"/>
                </a:lnTo>
                <a:lnTo>
                  <a:pt x="11782430" y="101736"/>
                </a:lnTo>
                <a:lnTo>
                  <a:pt x="11883939" y="72022"/>
                </a:lnTo>
                <a:lnTo>
                  <a:pt x="11976250" y="43472"/>
                </a:lnTo>
                <a:lnTo>
                  <a:pt x="12058762" y="16257"/>
                </a:lnTo>
                <a:lnTo>
                  <a:pt x="1210436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8" y="3486896"/>
            <a:ext cx="12104370" cy="871855"/>
          </a:xfrm>
          <a:custGeom>
            <a:avLst/>
            <a:gdLst/>
            <a:ahLst/>
            <a:cxnLst/>
            <a:rect l="l" t="t" r="r" b="b"/>
            <a:pathLst>
              <a:path w="12104370" h="871854">
                <a:moveTo>
                  <a:pt x="0" y="871362"/>
                </a:moveTo>
                <a:lnTo>
                  <a:pt x="52689" y="850427"/>
                </a:lnTo>
                <a:lnTo>
                  <a:pt x="105634" y="829494"/>
                </a:lnTo>
                <a:lnTo>
                  <a:pt x="159089" y="808565"/>
                </a:lnTo>
                <a:lnTo>
                  <a:pt x="213311" y="787643"/>
                </a:lnTo>
                <a:lnTo>
                  <a:pt x="268553" y="766730"/>
                </a:lnTo>
                <a:lnTo>
                  <a:pt x="325072" y="745829"/>
                </a:lnTo>
                <a:lnTo>
                  <a:pt x="383122" y="724941"/>
                </a:lnTo>
                <a:lnTo>
                  <a:pt x="442959" y="704070"/>
                </a:lnTo>
                <a:lnTo>
                  <a:pt x="504838" y="683217"/>
                </a:lnTo>
                <a:lnTo>
                  <a:pt x="569015" y="662384"/>
                </a:lnTo>
                <a:lnTo>
                  <a:pt x="635745" y="641574"/>
                </a:lnTo>
                <a:lnTo>
                  <a:pt x="705283" y="620789"/>
                </a:lnTo>
                <a:lnTo>
                  <a:pt x="777884" y="600032"/>
                </a:lnTo>
                <a:lnTo>
                  <a:pt x="853803" y="579305"/>
                </a:lnTo>
                <a:lnTo>
                  <a:pt x="933297" y="558609"/>
                </a:lnTo>
                <a:lnTo>
                  <a:pt x="1016619" y="537948"/>
                </a:lnTo>
                <a:lnTo>
                  <a:pt x="1104027" y="517323"/>
                </a:lnTo>
                <a:lnTo>
                  <a:pt x="1195773" y="496737"/>
                </a:lnTo>
                <a:lnTo>
                  <a:pt x="1292115" y="476193"/>
                </a:lnTo>
                <a:lnTo>
                  <a:pt x="1393308" y="455691"/>
                </a:lnTo>
                <a:lnTo>
                  <a:pt x="1499188" y="434762"/>
                </a:lnTo>
                <a:lnTo>
                  <a:pt x="1609278" y="413029"/>
                </a:lnTo>
                <a:lnTo>
                  <a:pt x="1723436" y="390639"/>
                </a:lnTo>
                <a:lnTo>
                  <a:pt x="1841520" y="367739"/>
                </a:lnTo>
                <a:lnTo>
                  <a:pt x="1963387" y="344477"/>
                </a:lnTo>
                <a:lnTo>
                  <a:pt x="2088894" y="320999"/>
                </a:lnTo>
                <a:lnTo>
                  <a:pt x="2217899" y="297452"/>
                </a:lnTo>
                <a:lnTo>
                  <a:pt x="2350260" y="273984"/>
                </a:lnTo>
                <a:lnTo>
                  <a:pt x="2485833" y="250740"/>
                </a:lnTo>
                <a:lnTo>
                  <a:pt x="2624477" y="227869"/>
                </a:lnTo>
                <a:lnTo>
                  <a:pt x="2766049" y="205517"/>
                </a:lnTo>
                <a:lnTo>
                  <a:pt x="2910407" y="183831"/>
                </a:lnTo>
                <a:lnTo>
                  <a:pt x="3057407" y="162958"/>
                </a:lnTo>
                <a:lnTo>
                  <a:pt x="3206909" y="143045"/>
                </a:lnTo>
                <a:lnTo>
                  <a:pt x="3358768" y="124239"/>
                </a:lnTo>
                <a:lnTo>
                  <a:pt x="3512842" y="106687"/>
                </a:lnTo>
                <a:lnTo>
                  <a:pt x="3668990" y="90536"/>
                </a:lnTo>
                <a:lnTo>
                  <a:pt x="3827068" y="75933"/>
                </a:lnTo>
                <a:lnTo>
                  <a:pt x="3986934" y="63025"/>
                </a:lnTo>
                <a:lnTo>
                  <a:pt x="4148446" y="51958"/>
                </a:lnTo>
                <a:lnTo>
                  <a:pt x="4312450" y="42339"/>
                </a:lnTo>
                <a:lnTo>
                  <a:pt x="4479786" y="33678"/>
                </a:lnTo>
                <a:lnTo>
                  <a:pt x="4650298" y="25986"/>
                </a:lnTo>
                <a:lnTo>
                  <a:pt x="4823833" y="19272"/>
                </a:lnTo>
                <a:lnTo>
                  <a:pt x="5000235" y="13543"/>
                </a:lnTo>
                <a:lnTo>
                  <a:pt x="5179349" y="8809"/>
                </a:lnTo>
                <a:lnTo>
                  <a:pt x="5361022" y="5079"/>
                </a:lnTo>
                <a:lnTo>
                  <a:pt x="5545098" y="2361"/>
                </a:lnTo>
                <a:lnTo>
                  <a:pt x="5731423" y="665"/>
                </a:lnTo>
                <a:lnTo>
                  <a:pt x="5919842" y="0"/>
                </a:lnTo>
                <a:lnTo>
                  <a:pt x="6110200" y="373"/>
                </a:lnTo>
                <a:lnTo>
                  <a:pt x="6302342" y="1794"/>
                </a:lnTo>
                <a:lnTo>
                  <a:pt x="6496115" y="4273"/>
                </a:lnTo>
                <a:lnTo>
                  <a:pt x="6691363" y="7817"/>
                </a:lnTo>
                <a:lnTo>
                  <a:pt x="6887931" y="12436"/>
                </a:lnTo>
                <a:lnTo>
                  <a:pt x="7085665" y="18138"/>
                </a:lnTo>
                <a:lnTo>
                  <a:pt x="7284410" y="24932"/>
                </a:lnTo>
                <a:lnTo>
                  <a:pt x="7484012" y="32828"/>
                </a:lnTo>
                <a:lnTo>
                  <a:pt x="7684316" y="41834"/>
                </a:lnTo>
                <a:lnTo>
                  <a:pt x="7885167" y="51958"/>
                </a:lnTo>
                <a:lnTo>
                  <a:pt x="8092668" y="64195"/>
                </a:lnTo>
                <a:lnTo>
                  <a:pt x="8311789" y="79317"/>
                </a:lnTo>
                <a:lnTo>
                  <a:pt x="8540731" y="97004"/>
                </a:lnTo>
                <a:lnTo>
                  <a:pt x="8777694" y="116936"/>
                </a:lnTo>
                <a:lnTo>
                  <a:pt x="9020880" y="138791"/>
                </a:lnTo>
                <a:lnTo>
                  <a:pt x="9268489" y="162249"/>
                </a:lnTo>
                <a:lnTo>
                  <a:pt x="9518723" y="186989"/>
                </a:lnTo>
                <a:lnTo>
                  <a:pt x="9769782" y="212692"/>
                </a:lnTo>
                <a:lnTo>
                  <a:pt x="10019867" y="239035"/>
                </a:lnTo>
                <a:lnTo>
                  <a:pt x="10267179" y="265699"/>
                </a:lnTo>
                <a:lnTo>
                  <a:pt x="10509919" y="292364"/>
                </a:lnTo>
                <a:lnTo>
                  <a:pt x="10746288" y="318707"/>
                </a:lnTo>
                <a:lnTo>
                  <a:pt x="10974486" y="344409"/>
                </a:lnTo>
                <a:lnTo>
                  <a:pt x="11192716" y="369150"/>
                </a:lnTo>
                <a:lnTo>
                  <a:pt x="11399177" y="392608"/>
                </a:lnTo>
                <a:lnTo>
                  <a:pt x="11592071" y="414463"/>
                </a:lnTo>
                <a:lnTo>
                  <a:pt x="11769598" y="434394"/>
                </a:lnTo>
                <a:lnTo>
                  <a:pt x="11929960" y="452082"/>
                </a:lnTo>
                <a:lnTo>
                  <a:pt x="12071357" y="467204"/>
                </a:lnTo>
                <a:lnTo>
                  <a:pt x="12104361" y="4705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04" y="5640781"/>
            <a:ext cx="4006215" cy="1211580"/>
          </a:xfrm>
          <a:custGeom>
            <a:avLst/>
            <a:gdLst/>
            <a:ahLst/>
            <a:cxnLst/>
            <a:rect l="l" t="t" r="r" b="b"/>
            <a:pathLst>
              <a:path w="4006215" h="1211579">
                <a:moveTo>
                  <a:pt x="0" y="0"/>
                </a:moveTo>
                <a:lnTo>
                  <a:pt x="220635" y="75222"/>
                </a:lnTo>
                <a:lnTo>
                  <a:pt x="440963" y="150224"/>
                </a:lnTo>
                <a:lnTo>
                  <a:pt x="660679" y="224785"/>
                </a:lnTo>
                <a:lnTo>
                  <a:pt x="879477" y="298685"/>
                </a:lnTo>
                <a:lnTo>
                  <a:pt x="1097050" y="371704"/>
                </a:lnTo>
                <a:lnTo>
                  <a:pt x="1313095" y="443620"/>
                </a:lnTo>
                <a:lnTo>
                  <a:pt x="1527303" y="514214"/>
                </a:lnTo>
                <a:lnTo>
                  <a:pt x="1739371" y="583265"/>
                </a:lnTo>
                <a:lnTo>
                  <a:pt x="1948992" y="650553"/>
                </a:lnTo>
                <a:lnTo>
                  <a:pt x="2155861" y="715856"/>
                </a:lnTo>
                <a:lnTo>
                  <a:pt x="2359671" y="778956"/>
                </a:lnTo>
                <a:lnTo>
                  <a:pt x="2560118" y="839630"/>
                </a:lnTo>
                <a:lnTo>
                  <a:pt x="2756895" y="897659"/>
                </a:lnTo>
                <a:lnTo>
                  <a:pt x="2949697" y="952823"/>
                </a:lnTo>
                <a:lnTo>
                  <a:pt x="3138218" y="1004901"/>
                </a:lnTo>
                <a:lnTo>
                  <a:pt x="3322153" y="1053671"/>
                </a:lnTo>
                <a:lnTo>
                  <a:pt x="3501195" y="1098915"/>
                </a:lnTo>
                <a:lnTo>
                  <a:pt x="3675039" y="1140412"/>
                </a:lnTo>
                <a:lnTo>
                  <a:pt x="3843380" y="1177940"/>
                </a:lnTo>
                <a:lnTo>
                  <a:pt x="4005911" y="121128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38" y="5284470"/>
            <a:ext cx="12104370" cy="1467485"/>
          </a:xfrm>
          <a:custGeom>
            <a:avLst/>
            <a:gdLst/>
            <a:ahLst/>
            <a:cxnLst/>
            <a:rect l="l" t="t" r="r" b="b"/>
            <a:pathLst>
              <a:path w="12104370" h="1467484">
                <a:moveTo>
                  <a:pt x="0" y="0"/>
                </a:moveTo>
                <a:lnTo>
                  <a:pt x="57241" y="14997"/>
                </a:lnTo>
                <a:lnTo>
                  <a:pt x="114728" y="30029"/>
                </a:lnTo>
                <a:lnTo>
                  <a:pt x="172708" y="45127"/>
                </a:lnTo>
                <a:lnTo>
                  <a:pt x="231428" y="60326"/>
                </a:lnTo>
                <a:lnTo>
                  <a:pt x="291133" y="75658"/>
                </a:lnTo>
                <a:lnTo>
                  <a:pt x="352070" y="91158"/>
                </a:lnTo>
                <a:lnTo>
                  <a:pt x="414486" y="106858"/>
                </a:lnTo>
                <a:lnTo>
                  <a:pt x="478627" y="122792"/>
                </a:lnTo>
                <a:lnTo>
                  <a:pt x="544739" y="138994"/>
                </a:lnTo>
                <a:lnTo>
                  <a:pt x="613068" y="155497"/>
                </a:lnTo>
                <a:lnTo>
                  <a:pt x="683862" y="172334"/>
                </a:lnTo>
                <a:lnTo>
                  <a:pt x="757367" y="189539"/>
                </a:lnTo>
                <a:lnTo>
                  <a:pt x="833828" y="207145"/>
                </a:lnTo>
                <a:lnTo>
                  <a:pt x="913493" y="225187"/>
                </a:lnTo>
                <a:lnTo>
                  <a:pt x="996608" y="243696"/>
                </a:lnTo>
                <a:lnTo>
                  <a:pt x="1083419" y="262707"/>
                </a:lnTo>
                <a:lnTo>
                  <a:pt x="1174173" y="282253"/>
                </a:lnTo>
                <a:lnTo>
                  <a:pt x="1269116" y="302368"/>
                </a:lnTo>
                <a:lnTo>
                  <a:pt x="1368495" y="323084"/>
                </a:lnTo>
                <a:lnTo>
                  <a:pt x="1472556" y="344436"/>
                </a:lnTo>
                <a:lnTo>
                  <a:pt x="1581610" y="366669"/>
                </a:lnTo>
                <a:lnTo>
                  <a:pt x="1695635" y="389952"/>
                </a:lnTo>
                <a:lnTo>
                  <a:pt x="1814333" y="414180"/>
                </a:lnTo>
                <a:lnTo>
                  <a:pt x="1937407" y="439246"/>
                </a:lnTo>
                <a:lnTo>
                  <a:pt x="2064560" y="465041"/>
                </a:lnTo>
                <a:lnTo>
                  <a:pt x="2195495" y="491461"/>
                </a:lnTo>
                <a:lnTo>
                  <a:pt x="2329915" y="518397"/>
                </a:lnTo>
                <a:lnTo>
                  <a:pt x="2467522" y="545743"/>
                </a:lnTo>
                <a:lnTo>
                  <a:pt x="2608021" y="573392"/>
                </a:lnTo>
                <a:lnTo>
                  <a:pt x="2751112" y="601237"/>
                </a:lnTo>
                <a:lnTo>
                  <a:pt x="2896500" y="629171"/>
                </a:lnTo>
                <a:lnTo>
                  <a:pt x="3043888" y="657087"/>
                </a:lnTo>
                <a:lnTo>
                  <a:pt x="3192978" y="684879"/>
                </a:lnTo>
                <a:lnTo>
                  <a:pt x="3343473" y="712439"/>
                </a:lnTo>
                <a:lnTo>
                  <a:pt x="3495076" y="739661"/>
                </a:lnTo>
                <a:lnTo>
                  <a:pt x="3647491" y="766437"/>
                </a:lnTo>
                <a:lnTo>
                  <a:pt x="3800419" y="792661"/>
                </a:lnTo>
                <a:lnTo>
                  <a:pt x="3953564" y="818227"/>
                </a:lnTo>
                <a:lnTo>
                  <a:pt x="4106629" y="843026"/>
                </a:lnTo>
                <a:lnTo>
                  <a:pt x="4259317" y="866952"/>
                </a:lnTo>
                <a:lnTo>
                  <a:pt x="4413667" y="890441"/>
                </a:lnTo>
                <a:lnTo>
                  <a:pt x="4571644" y="913965"/>
                </a:lnTo>
                <a:lnTo>
                  <a:pt x="4732839" y="937471"/>
                </a:lnTo>
                <a:lnTo>
                  <a:pt x="4896841" y="960907"/>
                </a:lnTo>
                <a:lnTo>
                  <a:pt x="5063242" y="984218"/>
                </a:lnTo>
                <a:lnTo>
                  <a:pt x="5231632" y="1007351"/>
                </a:lnTo>
                <a:lnTo>
                  <a:pt x="5401602" y="1030252"/>
                </a:lnTo>
                <a:lnTo>
                  <a:pt x="5572740" y="1052869"/>
                </a:lnTo>
                <a:lnTo>
                  <a:pt x="5744639" y="1075147"/>
                </a:lnTo>
                <a:lnTo>
                  <a:pt x="5916889" y="1097033"/>
                </a:lnTo>
                <a:lnTo>
                  <a:pt x="6089079" y="1118475"/>
                </a:lnTo>
                <a:lnTo>
                  <a:pt x="6260801" y="1139417"/>
                </a:lnTo>
                <a:lnTo>
                  <a:pt x="6431645" y="1159807"/>
                </a:lnTo>
                <a:lnTo>
                  <a:pt x="6601200" y="1179592"/>
                </a:lnTo>
                <a:lnTo>
                  <a:pt x="6769059" y="1198717"/>
                </a:lnTo>
                <a:lnTo>
                  <a:pt x="6934810" y="1217130"/>
                </a:lnTo>
                <a:lnTo>
                  <a:pt x="7098045" y="1234776"/>
                </a:lnTo>
                <a:lnTo>
                  <a:pt x="7258354" y="1251603"/>
                </a:lnTo>
                <a:lnTo>
                  <a:pt x="7415328" y="1267558"/>
                </a:lnTo>
                <a:lnTo>
                  <a:pt x="7568556" y="1282585"/>
                </a:lnTo>
                <a:lnTo>
                  <a:pt x="7720303" y="1296707"/>
                </a:lnTo>
                <a:lnTo>
                  <a:pt x="7872845" y="1310004"/>
                </a:lnTo>
                <a:lnTo>
                  <a:pt x="8025790" y="1322511"/>
                </a:lnTo>
                <a:lnTo>
                  <a:pt x="8178746" y="1334265"/>
                </a:lnTo>
                <a:lnTo>
                  <a:pt x="8331322" y="1345299"/>
                </a:lnTo>
                <a:lnTo>
                  <a:pt x="8483125" y="1355651"/>
                </a:lnTo>
                <a:lnTo>
                  <a:pt x="8633764" y="1365356"/>
                </a:lnTo>
                <a:lnTo>
                  <a:pt x="8782846" y="1374450"/>
                </a:lnTo>
                <a:lnTo>
                  <a:pt x="8929981" y="1382967"/>
                </a:lnTo>
                <a:lnTo>
                  <a:pt x="9074776" y="1390944"/>
                </a:lnTo>
                <a:lnTo>
                  <a:pt x="9216839" y="1398417"/>
                </a:lnTo>
                <a:lnTo>
                  <a:pt x="9355778" y="1405421"/>
                </a:lnTo>
                <a:lnTo>
                  <a:pt x="9491202" y="1411991"/>
                </a:lnTo>
                <a:lnTo>
                  <a:pt x="9622718" y="1418163"/>
                </a:lnTo>
                <a:lnTo>
                  <a:pt x="9749935" y="1423973"/>
                </a:lnTo>
                <a:lnTo>
                  <a:pt x="9872462" y="1429457"/>
                </a:lnTo>
                <a:lnTo>
                  <a:pt x="9989905" y="1434650"/>
                </a:lnTo>
                <a:lnTo>
                  <a:pt x="10101873" y="1439587"/>
                </a:lnTo>
                <a:lnTo>
                  <a:pt x="10207975" y="1444305"/>
                </a:lnTo>
                <a:lnTo>
                  <a:pt x="10307819" y="1448838"/>
                </a:lnTo>
                <a:lnTo>
                  <a:pt x="10400898" y="1452972"/>
                </a:lnTo>
                <a:lnTo>
                  <a:pt x="10487282" y="1456492"/>
                </a:lnTo>
                <a:lnTo>
                  <a:pt x="10567439" y="1459439"/>
                </a:lnTo>
                <a:lnTo>
                  <a:pt x="10641839" y="1461853"/>
                </a:lnTo>
                <a:lnTo>
                  <a:pt x="10710950" y="1463775"/>
                </a:lnTo>
                <a:lnTo>
                  <a:pt x="10775243" y="1465244"/>
                </a:lnTo>
                <a:lnTo>
                  <a:pt x="10835185" y="1466300"/>
                </a:lnTo>
                <a:lnTo>
                  <a:pt x="10891246" y="1466983"/>
                </a:lnTo>
                <a:lnTo>
                  <a:pt x="10943896" y="1467334"/>
                </a:lnTo>
                <a:lnTo>
                  <a:pt x="10993603" y="1467393"/>
                </a:lnTo>
                <a:lnTo>
                  <a:pt x="11040836" y="1467199"/>
                </a:lnTo>
                <a:lnTo>
                  <a:pt x="11086064" y="1466793"/>
                </a:lnTo>
                <a:lnTo>
                  <a:pt x="11129758" y="1466215"/>
                </a:lnTo>
                <a:lnTo>
                  <a:pt x="11172384" y="1465505"/>
                </a:lnTo>
                <a:lnTo>
                  <a:pt x="11214414" y="1464702"/>
                </a:lnTo>
                <a:lnTo>
                  <a:pt x="11256316" y="1463848"/>
                </a:lnTo>
                <a:lnTo>
                  <a:pt x="11298558" y="1462982"/>
                </a:lnTo>
                <a:lnTo>
                  <a:pt x="11341611" y="1462144"/>
                </a:lnTo>
                <a:lnTo>
                  <a:pt x="11385942" y="1461374"/>
                </a:lnTo>
                <a:lnTo>
                  <a:pt x="11432023" y="1460713"/>
                </a:lnTo>
                <a:lnTo>
                  <a:pt x="11478444" y="1460032"/>
                </a:lnTo>
                <a:lnTo>
                  <a:pt x="11523569" y="1459181"/>
                </a:lnTo>
                <a:lnTo>
                  <a:pt x="11567466" y="1458170"/>
                </a:lnTo>
                <a:lnTo>
                  <a:pt x="11610205" y="1457008"/>
                </a:lnTo>
                <a:lnTo>
                  <a:pt x="11651852" y="1455703"/>
                </a:lnTo>
                <a:lnTo>
                  <a:pt x="11692476" y="1454264"/>
                </a:lnTo>
                <a:lnTo>
                  <a:pt x="11732145" y="1452701"/>
                </a:lnTo>
                <a:lnTo>
                  <a:pt x="11770928" y="1451022"/>
                </a:lnTo>
                <a:lnTo>
                  <a:pt x="11846106" y="1447352"/>
                </a:lnTo>
                <a:lnTo>
                  <a:pt x="11918557" y="1443327"/>
                </a:lnTo>
                <a:lnTo>
                  <a:pt x="11988825" y="1439017"/>
                </a:lnTo>
                <a:lnTo>
                  <a:pt x="12057456" y="1434493"/>
                </a:lnTo>
                <a:lnTo>
                  <a:pt x="12091328" y="1432174"/>
                </a:lnTo>
                <a:lnTo>
                  <a:pt x="12104361" y="14312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53511" y="5137581"/>
            <a:ext cx="9238615" cy="1714500"/>
          </a:xfrm>
          <a:custGeom>
            <a:avLst/>
            <a:gdLst/>
            <a:ahLst/>
            <a:cxnLst/>
            <a:rect l="l" t="t" r="r" b="b"/>
            <a:pathLst>
              <a:path w="9238615" h="1714500">
                <a:moveTo>
                  <a:pt x="0" y="1714480"/>
                </a:moveTo>
                <a:lnTo>
                  <a:pt x="32471" y="1687020"/>
                </a:lnTo>
                <a:lnTo>
                  <a:pt x="65001" y="1659572"/>
                </a:lnTo>
                <a:lnTo>
                  <a:pt x="97650" y="1632145"/>
                </a:lnTo>
                <a:lnTo>
                  <a:pt x="130477" y="1604752"/>
                </a:lnTo>
                <a:lnTo>
                  <a:pt x="163542" y="1577404"/>
                </a:lnTo>
                <a:lnTo>
                  <a:pt x="196903" y="1550111"/>
                </a:lnTo>
                <a:lnTo>
                  <a:pt x="230620" y="1522885"/>
                </a:lnTo>
                <a:lnTo>
                  <a:pt x="264753" y="1495737"/>
                </a:lnTo>
                <a:lnTo>
                  <a:pt x="299360" y="1468678"/>
                </a:lnTo>
                <a:lnTo>
                  <a:pt x="334502" y="1441719"/>
                </a:lnTo>
                <a:lnTo>
                  <a:pt x="370236" y="1414871"/>
                </a:lnTo>
                <a:lnTo>
                  <a:pt x="406624" y="1388146"/>
                </a:lnTo>
                <a:lnTo>
                  <a:pt x="443724" y="1361555"/>
                </a:lnTo>
                <a:lnTo>
                  <a:pt x="481595" y="1335109"/>
                </a:lnTo>
                <a:lnTo>
                  <a:pt x="520297" y="1308818"/>
                </a:lnTo>
                <a:lnTo>
                  <a:pt x="559889" y="1282695"/>
                </a:lnTo>
                <a:lnTo>
                  <a:pt x="600430" y="1256750"/>
                </a:lnTo>
                <a:lnTo>
                  <a:pt x="641980" y="1230995"/>
                </a:lnTo>
                <a:lnTo>
                  <a:pt x="684599" y="1205440"/>
                </a:lnTo>
                <a:lnTo>
                  <a:pt x="728345" y="1180097"/>
                </a:lnTo>
                <a:lnTo>
                  <a:pt x="773520" y="1154766"/>
                </a:lnTo>
                <a:lnTo>
                  <a:pt x="820258" y="1129281"/>
                </a:lnTo>
                <a:lnTo>
                  <a:pt x="868423" y="1103695"/>
                </a:lnTo>
                <a:lnTo>
                  <a:pt x="917878" y="1078062"/>
                </a:lnTo>
                <a:lnTo>
                  <a:pt x="968488" y="1052434"/>
                </a:lnTo>
                <a:lnTo>
                  <a:pt x="1020115" y="1026866"/>
                </a:lnTo>
                <a:lnTo>
                  <a:pt x="1072623" y="1001411"/>
                </a:lnTo>
                <a:lnTo>
                  <a:pt x="1125877" y="976122"/>
                </a:lnTo>
                <a:lnTo>
                  <a:pt x="1179739" y="951053"/>
                </a:lnTo>
                <a:lnTo>
                  <a:pt x="1234074" y="926257"/>
                </a:lnTo>
                <a:lnTo>
                  <a:pt x="1288746" y="901787"/>
                </a:lnTo>
                <a:lnTo>
                  <a:pt x="1343617" y="877698"/>
                </a:lnTo>
                <a:lnTo>
                  <a:pt x="1398552" y="854042"/>
                </a:lnTo>
                <a:lnTo>
                  <a:pt x="1453414" y="830873"/>
                </a:lnTo>
                <a:lnTo>
                  <a:pt x="1508067" y="808245"/>
                </a:lnTo>
                <a:lnTo>
                  <a:pt x="1562375" y="786210"/>
                </a:lnTo>
                <a:lnTo>
                  <a:pt x="1616201" y="764823"/>
                </a:lnTo>
                <a:lnTo>
                  <a:pt x="1669410" y="744136"/>
                </a:lnTo>
                <a:lnTo>
                  <a:pt x="1721864" y="724203"/>
                </a:lnTo>
                <a:lnTo>
                  <a:pt x="1773427" y="705078"/>
                </a:lnTo>
                <a:lnTo>
                  <a:pt x="1823539" y="686881"/>
                </a:lnTo>
                <a:lnTo>
                  <a:pt x="1871953" y="669643"/>
                </a:lnTo>
                <a:lnTo>
                  <a:pt x="1918946" y="653284"/>
                </a:lnTo>
                <a:lnTo>
                  <a:pt x="1964799" y="637723"/>
                </a:lnTo>
                <a:lnTo>
                  <a:pt x="2009790" y="622880"/>
                </a:lnTo>
                <a:lnTo>
                  <a:pt x="2054199" y="608677"/>
                </a:lnTo>
                <a:lnTo>
                  <a:pt x="2098303" y="595031"/>
                </a:lnTo>
                <a:lnTo>
                  <a:pt x="2142382" y="581864"/>
                </a:lnTo>
                <a:lnTo>
                  <a:pt x="2186715" y="569095"/>
                </a:lnTo>
                <a:lnTo>
                  <a:pt x="2231580" y="556644"/>
                </a:lnTo>
                <a:lnTo>
                  <a:pt x="2277257" y="544431"/>
                </a:lnTo>
                <a:lnTo>
                  <a:pt x="2324024" y="532376"/>
                </a:lnTo>
                <a:lnTo>
                  <a:pt x="2372161" y="520398"/>
                </a:lnTo>
                <a:lnTo>
                  <a:pt x="2421946" y="508418"/>
                </a:lnTo>
                <a:lnTo>
                  <a:pt x="2473658" y="496356"/>
                </a:lnTo>
                <a:lnTo>
                  <a:pt x="2527576" y="484131"/>
                </a:lnTo>
                <a:lnTo>
                  <a:pt x="2583979" y="471663"/>
                </a:lnTo>
                <a:lnTo>
                  <a:pt x="2643145" y="458873"/>
                </a:lnTo>
                <a:lnTo>
                  <a:pt x="2705355" y="445679"/>
                </a:lnTo>
                <a:lnTo>
                  <a:pt x="2770886" y="432003"/>
                </a:lnTo>
                <a:lnTo>
                  <a:pt x="2840864" y="417772"/>
                </a:lnTo>
                <a:lnTo>
                  <a:pt x="2915813" y="403058"/>
                </a:lnTo>
                <a:lnTo>
                  <a:pt x="2995161" y="387943"/>
                </a:lnTo>
                <a:lnTo>
                  <a:pt x="3078340" y="372505"/>
                </a:lnTo>
                <a:lnTo>
                  <a:pt x="3164780" y="356825"/>
                </a:lnTo>
                <a:lnTo>
                  <a:pt x="3253910" y="340983"/>
                </a:lnTo>
                <a:lnTo>
                  <a:pt x="3345162" y="325058"/>
                </a:lnTo>
                <a:lnTo>
                  <a:pt x="3437965" y="309130"/>
                </a:lnTo>
                <a:lnTo>
                  <a:pt x="3531749" y="293280"/>
                </a:lnTo>
                <a:lnTo>
                  <a:pt x="3625945" y="277587"/>
                </a:lnTo>
                <a:lnTo>
                  <a:pt x="3719983" y="262131"/>
                </a:lnTo>
                <a:lnTo>
                  <a:pt x="3813292" y="246992"/>
                </a:lnTo>
                <a:lnTo>
                  <a:pt x="3905305" y="232251"/>
                </a:lnTo>
                <a:lnTo>
                  <a:pt x="3995449" y="217986"/>
                </a:lnTo>
                <a:lnTo>
                  <a:pt x="4083157" y="204278"/>
                </a:lnTo>
                <a:lnTo>
                  <a:pt x="4167857" y="191207"/>
                </a:lnTo>
                <a:lnTo>
                  <a:pt x="4248981" y="178852"/>
                </a:lnTo>
                <a:lnTo>
                  <a:pt x="4325958" y="167295"/>
                </a:lnTo>
                <a:lnTo>
                  <a:pt x="4398218" y="156613"/>
                </a:lnTo>
                <a:lnTo>
                  <a:pt x="4465193" y="146888"/>
                </a:lnTo>
                <a:lnTo>
                  <a:pt x="4526687" y="138151"/>
                </a:lnTo>
                <a:lnTo>
                  <a:pt x="4583263" y="130298"/>
                </a:lnTo>
                <a:lnTo>
                  <a:pt x="4635425" y="123261"/>
                </a:lnTo>
                <a:lnTo>
                  <a:pt x="4683678" y="116975"/>
                </a:lnTo>
                <a:lnTo>
                  <a:pt x="4728527" y="111372"/>
                </a:lnTo>
                <a:lnTo>
                  <a:pt x="4770476" y="106385"/>
                </a:lnTo>
                <a:lnTo>
                  <a:pt x="4810031" y="101947"/>
                </a:lnTo>
                <a:lnTo>
                  <a:pt x="4883976" y="94453"/>
                </a:lnTo>
                <a:lnTo>
                  <a:pt x="4954401" y="88353"/>
                </a:lnTo>
                <a:lnTo>
                  <a:pt x="5025344" y="83114"/>
                </a:lnTo>
                <a:lnTo>
                  <a:pt x="5100843" y="78201"/>
                </a:lnTo>
                <a:lnTo>
                  <a:pt x="5141564" y="75699"/>
                </a:lnTo>
                <a:lnTo>
                  <a:pt x="5184938" y="73078"/>
                </a:lnTo>
                <a:lnTo>
                  <a:pt x="5231471" y="70270"/>
                </a:lnTo>
                <a:lnTo>
                  <a:pt x="5281667" y="67210"/>
                </a:lnTo>
                <a:lnTo>
                  <a:pt x="5336032" y="63830"/>
                </a:lnTo>
                <a:lnTo>
                  <a:pt x="5394223" y="60255"/>
                </a:lnTo>
                <a:lnTo>
                  <a:pt x="5455403" y="56662"/>
                </a:lnTo>
                <a:lnTo>
                  <a:pt x="5519276" y="53066"/>
                </a:lnTo>
                <a:lnTo>
                  <a:pt x="5585544" y="49480"/>
                </a:lnTo>
                <a:lnTo>
                  <a:pt x="5653911" y="45917"/>
                </a:lnTo>
                <a:lnTo>
                  <a:pt x="5724079" y="42391"/>
                </a:lnTo>
                <a:lnTo>
                  <a:pt x="5795752" y="38915"/>
                </a:lnTo>
                <a:lnTo>
                  <a:pt x="5868633" y="35502"/>
                </a:lnTo>
                <a:lnTo>
                  <a:pt x="5942425" y="32166"/>
                </a:lnTo>
                <a:lnTo>
                  <a:pt x="6016831" y="28921"/>
                </a:lnTo>
                <a:lnTo>
                  <a:pt x="6091554" y="25779"/>
                </a:lnTo>
                <a:lnTo>
                  <a:pt x="6166298" y="22755"/>
                </a:lnTo>
                <a:lnTo>
                  <a:pt x="6240764" y="19862"/>
                </a:lnTo>
                <a:lnTo>
                  <a:pt x="6314658" y="17112"/>
                </a:lnTo>
                <a:lnTo>
                  <a:pt x="6387681" y="14520"/>
                </a:lnTo>
                <a:lnTo>
                  <a:pt x="6459536" y="12099"/>
                </a:lnTo>
                <a:lnTo>
                  <a:pt x="6529928" y="9863"/>
                </a:lnTo>
                <a:lnTo>
                  <a:pt x="6598558" y="7824"/>
                </a:lnTo>
                <a:lnTo>
                  <a:pt x="6665131" y="5997"/>
                </a:lnTo>
                <a:lnTo>
                  <a:pt x="6729348" y="4394"/>
                </a:lnTo>
                <a:lnTo>
                  <a:pt x="6794303" y="3053"/>
                </a:lnTo>
                <a:lnTo>
                  <a:pt x="6862791" y="1987"/>
                </a:lnTo>
                <a:lnTo>
                  <a:pt x="6934069" y="1173"/>
                </a:lnTo>
                <a:lnTo>
                  <a:pt x="7007395" y="590"/>
                </a:lnTo>
                <a:lnTo>
                  <a:pt x="7082028" y="215"/>
                </a:lnTo>
                <a:lnTo>
                  <a:pt x="7157224" y="26"/>
                </a:lnTo>
                <a:lnTo>
                  <a:pt x="7232242" y="0"/>
                </a:lnTo>
                <a:lnTo>
                  <a:pt x="7306339" y="115"/>
                </a:lnTo>
                <a:lnTo>
                  <a:pt x="7378774" y="349"/>
                </a:lnTo>
                <a:lnTo>
                  <a:pt x="7448804" y="679"/>
                </a:lnTo>
                <a:lnTo>
                  <a:pt x="7515686" y="1084"/>
                </a:lnTo>
                <a:lnTo>
                  <a:pt x="7578680" y="1541"/>
                </a:lnTo>
                <a:lnTo>
                  <a:pt x="7637042" y="2028"/>
                </a:lnTo>
                <a:lnTo>
                  <a:pt x="7690030" y="2522"/>
                </a:lnTo>
                <a:lnTo>
                  <a:pt x="7736903" y="3001"/>
                </a:lnTo>
                <a:lnTo>
                  <a:pt x="7776918" y="3443"/>
                </a:lnTo>
                <a:lnTo>
                  <a:pt x="7833404" y="4127"/>
                </a:lnTo>
                <a:lnTo>
                  <a:pt x="7853553" y="4394"/>
                </a:lnTo>
                <a:lnTo>
                  <a:pt x="8661146" y="4394"/>
                </a:lnTo>
                <a:lnTo>
                  <a:pt x="8727798" y="5858"/>
                </a:lnTo>
                <a:lnTo>
                  <a:pt x="8792871" y="7815"/>
                </a:lnTo>
                <a:lnTo>
                  <a:pt x="8855888" y="10156"/>
                </a:lnTo>
                <a:lnTo>
                  <a:pt x="8916373" y="12772"/>
                </a:lnTo>
                <a:lnTo>
                  <a:pt x="8973851" y="15554"/>
                </a:lnTo>
                <a:lnTo>
                  <a:pt x="9027847" y="18394"/>
                </a:lnTo>
                <a:lnTo>
                  <a:pt x="9077886" y="21181"/>
                </a:lnTo>
                <a:lnTo>
                  <a:pt x="9123491" y="23808"/>
                </a:lnTo>
                <a:lnTo>
                  <a:pt x="9144482" y="25027"/>
                </a:lnTo>
                <a:lnTo>
                  <a:pt x="9164187" y="26165"/>
                </a:lnTo>
                <a:lnTo>
                  <a:pt x="9182545" y="27208"/>
                </a:lnTo>
                <a:lnTo>
                  <a:pt x="9199498" y="28143"/>
                </a:lnTo>
                <a:lnTo>
                  <a:pt x="9219767" y="29263"/>
                </a:lnTo>
                <a:lnTo>
                  <a:pt x="9236375" y="30193"/>
                </a:lnTo>
                <a:lnTo>
                  <a:pt x="9238487" y="3031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374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26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382" y="13497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1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6" y="1470533"/>
                </a:lnTo>
                <a:lnTo>
                  <a:pt x="1856993" y="671322"/>
                </a:lnTo>
                <a:lnTo>
                  <a:pt x="694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082" y="82931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1" y="0"/>
                </a:lnTo>
                <a:lnTo>
                  <a:pt x="1856993" y="671322"/>
                </a:lnTo>
                <a:lnTo>
                  <a:pt x="1853056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93282" y="5140705"/>
            <a:ext cx="1857375" cy="1717675"/>
          </a:xfrm>
          <a:custGeom>
            <a:avLst/>
            <a:gdLst/>
            <a:ahLst/>
            <a:cxnLst/>
            <a:rect l="l" t="t" r="r" b="b"/>
            <a:pathLst>
              <a:path w="1857375" h="1717675">
                <a:moveTo>
                  <a:pt x="694182" y="0"/>
                </a:moveTo>
                <a:lnTo>
                  <a:pt x="3937" y="402971"/>
                </a:lnTo>
                <a:lnTo>
                  <a:pt x="0" y="1202245"/>
                </a:lnTo>
                <a:lnTo>
                  <a:pt x="892107" y="1717292"/>
                </a:lnTo>
                <a:lnTo>
                  <a:pt x="1430499" y="1717292"/>
                </a:lnTo>
                <a:lnTo>
                  <a:pt x="1853057" y="1470583"/>
                </a:lnTo>
                <a:lnTo>
                  <a:pt x="1856993" y="671334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97219" y="5140705"/>
            <a:ext cx="1853564" cy="1717675"/>
          </a:xfrm>
          <a:custGeom>
            <a:avLst/>
            <a:gdLst/>
            <a:ahLst/>
            <a:cxnLst/>
            <a:rect l="l" t="t" r="r" b="b"/>
            <a:pathLst>
              <a:path w="1853565" h="17176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83"/>
                </a:lnTo>
                <a:lnTo>
                  <a:pt x="1426562" y="17172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93282" y="5543677"/>
            <a:ext cx="892175" cy="1314450"/>
          </a:xfrm>
          <a:custGeom>
            <a:avLst/>
            <a:gdLst/>
            <a:ahLst/>
            <a:cxnLst/>
            <a:rect l="l" t="t" r="r" b="b"/>
            <a:pathLst>
              <a:path w="892175" h="1314450">
                <a:moveTo>
                  <a:pt x="892107" y="13143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117624" y="0"/>
                </a:moveTo>
                <a:lnTo>
                  <a:pt x="0" y="53467"/>
                </a:lnTo>
                <a:lnTo>
                  <a:pt x="218368" y="1660778"/>
                </a:lnTo>
                <a:lnTo>
                  <a:pt x="357522" y="1741500"/>
                </a:lnTo>
                <a:lnTo>
                  <a:pt x="1162143" y="1404493"/>
                </a:lnTo>
                <a:lnTo>
                  <a:pt x="1051641" y="539242"/>
                </a:lnTo>
                <a:lnTo>
                  <a:pt x="117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" y="3911600"/>
            <a:ext cx="1162685" cy="1741805"/>
          </a:xfrm>
          <a:custGeom>
            <a:avLst/>
            <a:gdLst/>
            <a:ahLst/>
            <a:cxnLst/>
            <a:rect l="l" t="t" r="r" b="b"/>
            <a:pathLst>
              <a:path w="1162685" h="1741804">
                <a:moveTo>
                  <a:pt x="0" y="53467"/>
                </a:moveTo>
                <a:lnTo>
                  <a:pt x="117624" y="0"/>
                </a:lnTo>
                <a:lnTo>
                  <a:pt x="1051641" y="539242"/>
                </a:lnTo>
                <a:lnTo>
                  <a:pt x="1162143" y="1404493"/>
                </a:lnTo>
                <a:lnTo>
                  <a:pt x="357522" y="1741500"/>
                </a:lnTo>
                <a:lnTo>
                  <a:pt x="218368" y="1660778"/>
                </a:lnTo>
                <a:lnTo>
                  <a:pt x="0" y="53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993" y="5159755"/>
            <a:ext cx="3170555" cy="1698625"/>
          </a:xfrm>
          <a:custGeom>
            <a:avLst/>
            <a:gdLst/>
            <a:ahLst/>
            <a:cxnLst/>
            <a:rect l="l" t="t" r="r" b="b"/>
            <a:pathLst>
              <a:path w="3170554" h="1698625">
                <a:moveTo>
                  <a:pt x="0" y="402971"/>
                </a:moveTo>
                <a:lnTo>
                  <a:pt x="690219" y="0"/>
                </a:lnTo>
                <a:lnTo>
                  <a:pt x="1853082" y="671334"/>
                </a:lnTo>
                <a:lnTo>
                  <a:pt x="1849145" y="1470596"/>
                </a:lnTo>
                <a:lnTo>
                  <a:pt x="1459225" y="169824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5094" y="5562727"/>
            <a:ext cx="1449705" cy="1295400"/>
          </a:xfrm>
          <a:custGeom>
            <a:avLst/>
            <a:gdLst/>
            <a:ahLst/>
            <a:cxnLst/>
            <a:rect l="l" t="t" r="r" b="b"/>
            <a:pathLst>
              <a:path w="1449705" h="1295400">
                <a:moveTo>
                  <a:pt x="859101" y="1295271"/>
                </a:moveTo>
                <a:lnTo>
                  <a:pt x="0" y="799274"/>
                </a:lnTo>
                <a:lnTo>
                  <a:pt x="389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18" y="0"/>
                </a:moveTo>
                <a:lnTo>
                  <a:pt x="3886" y="402971"/>
                </a:lnTo>
                <a:lnTo>
                  <a:pt x="0" y="1202182"/>
                </a:lnTo>
                <a:lnTo>
                  <a:pt x="1162786" y="1873631"/>
                </a:lnTo>
                <a:lnTo>
                  <a:pt x="1853031" y="1470533"/>
                </a:lnTo>
                <a:lnTo>
                  <a:pt x="1856968" y="671322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207" y="26070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886" y="402971"/>
                </a:moveTo>
                <a:lnTo>
                  <a:pt x="694118" y="0"/>
                </a:lnTo>
                <a:lnTo>
                  <a:pt x="1856968" y="671322"/>
                </a:lnTo>
                <a:lnTo>
                  <a:pt x="1853031" y="1470533"/>
                </a:lnTo>
                <a:lnTo>
                  <a:pt x="1162786" y="187363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8382" y="38834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0219" y="5169280"/>
            <a:ext cx="1853564" cy="1689100"/>
          </a:xfrm>
          <a:custGeom>
            <a:avLst/>
            <a:gdLst/>
            <a:ahLst/>
            <a:cxnLst/>
            <a:rect l="l" t="t" r="r" b="b"/>
            <a:pathLst>
              <a:path w="1853564" h="1689100">
                <a:moveTo>
                  <a:pt x="0" y="402971"/>
                </a:moveTo>
                <a:lnTo>
                  <a:pt x="690244" y="0"/>
                </a:lnTo>
                <a:lnTo>
                  <a:pt x="1853057" y="671334"/>
                </a:lnTo>
                <a:lnTo>
                  <a:pt x="1849120" y="1470583"/>
                </a:lnTo>
                <a:lnTo>
                  <a:pt x="1475505" y="16887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56282" y="5572252"/>
            <a:ext cx="842644" cy="1285875"/>
          </a:xfrm>
          <a:custGeom>
            <a:avLst/>
            <a:gdLst/>
            <a:ahLst/>
            <a:cxnLst/>
            <a:rect l="l" t="t" r="r" b="b"/>
            <a:pathLst>
              <a:path w="842644" h="1285875">
                <a:moveTo>
                  <a:pt x="842612" y="1285746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1682" y="26165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03782" y="1321180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580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17481" y="390245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580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2018" y="5178805"/>
            <a:ext cx="1853564" cy="1679575"/>
          </a:xfrm>
          <a:custGeom>
            <a:avLst/>
            <a:gdLst/>
            <a:ahLst/>
            <a:cxnLst/>
            <a:rect l="l" t="t" r="r" b="b"/>
            <a:pathLst>
              <a:path w="1853565" h="1679575">
                <a:moveTo>
                  <a:pt x="0" y="402971"/>
                </a:moveTo>
                <a:lnTo>
                  <a:pt x="690245" y="0"/>
                </a:lnTo>
                <a:lnTo>
                  <a:pt x="1853056" y="671334"/>
                </a:lnTo>
                <a:lnTo>
                  <a:pt x="1849120" y="1470596"/>
                </a:lnTo>
                <a:lnTo>
                  <a:pt x="1491829" y="16791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08081" y="5581777"/>
            <a:ext cx="826135" cy="1276350"/>
          </a:xfrm>
          <a:custGeom>
            <a:avLst/>
            <a:gdLst/>
            <a:ahLst/>
            <a:cxnLst/>
            <a:rect l="l" t="t" r="r" b="b"/>
            <a:pathLst>
              <a:path w="826134" h="1276350">
                <a:moveTo>
                  <a:pt x="826114" y="1276221"/>
                </a:moveTo>
                <a:lnTo>
                  <a:pt x="0" y="799274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694182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1162812" y="1873631"/>
                </a:lnTo>
                <a:lnTo>
                  <a:pt x="1853057" y="1470533"/>
                </a:lnTo>
                <a:lnTo>
                  <a:pt x="1856994" y="671322"/>
                </a:lnTo>
                <a:lnTo>
                  <a:pt x="694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08081" y="2626105"/>
            <a:ext cx="1857375" cy="1873885"/>
          </a:xfrm>
          <a:custGeom>
            <a:avLst/>
            <a:gdLst/>
            <a:ahLst/>
            <a:cxnLst/>
            <a:rect l="l" t="t" r="r" b="b"/>
            <a:pathLst>
              <a:path w="1857375" h="1873885">
                <a:moveTo>
                  <a:pt x="3937" y="402971"/>
                </a:moveTo>
                <a:lnTo>
                  <a:pt x="694182" y="0"/>
                </a:lnTo>
                <a:lnTo>
                  <a:pt x="1856994" y="671322"/>
                </a:lnTo>
                <a:lnTo>
                  <a:pt x="1853057" y="1470533"/>
                </a:lnTo>
                <a:lnTo>
                  <a:pt x="1162812" y="187363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9918" y="3998340"/>
            <a:ext cx="902335" cy="1659889"/>
          </a:xfrm>
          <a:custGeom>
            <a:avLst/>
            <a:gdLst/>
            <a:ahLst/>
            <a:cxnLst/>
            <a:rect l="l" t="t" r="r" b="b"/>
            <a:pathLst>
              <a:path w="902334" h="1659889">
                <a:moveTo>
                  <a:pt x="804545" y="0"/>
                </a:moveTo>
                <a:lnTo>
                  <a:pt x="0" y="336930"/>
                </a:lnTo>
                <a:lnTo>
                  <a:pt x="110489" y="1202181"/>
                </a:lnTo>
                <a:lnTo>
                  <a:pt x="902080" y="1659278"/>
                </a:lnTo>
                <a:lnTo>
                  <a:pt x="902080" y="125755"/>
                </a:lnTo>
                <a:lnTo>
                  <a:pt x="892428" y="55371"/>
                </a:lnTo>
                <a:lnTo>
                  <a:pt x="804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289918" y="3998340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0"/>
                </a:moveTo>
                <a:lnTo>
                  <a:pt x="804545" y="0"/>
                </a:lnTo>
                <a:lnTo>
                  <a:pt x="892428" y="55371"/>
                </a:lnTo>
                <a:lnTo>
                  <a:pt x="902080" y="12575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89918" y="4335271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4">
                <a:moveTo>
                  <a:pt x="902080" y="1322347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289918" y="1455292"/>
            <a:ext cx="902335" cy="337185"/>
          </a:xfrm>
          <a:custGeom>
            <a:avLst/>
            <a:gdLst/>
            <a:ahLst/>
            <a:cxnLst/>
            <a:rect l="l" t="t" r="r" b="b"/>
            <a:pathLst>
              <a:path w="902334" h="337185">
                <a:moveTo>
                  <a:pt x="0" y="336931"/>
                </a:moveTo>
                <a:lnTo>
                  <a:pt x="804672" y="0"/>
                </a:lnTo>
                <a:lnTo>
                  <a:pt x="902080" y="55555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89918" y="1792223"/>
            <a:ext cx="902335" cy="1322705"/>
          </a:xfrm>
          <a:custGeom>
            <a:avLst/>
            <a:gdLst/>
            <a:ahLst/>
            <a:cxnLst/>
            <a:rect l="l" t="t" r="r" b="b"/>
            <a:pathLst>
              <a:path w="902334" h="1322705">
                <a:moveTo>
                  <a:pt x="902080" y="1322339"/>
                </a:moveTo>
                <a:lnTo>
                  <a:pt x="110489" y="865251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600" y="333476"/>
            <a:ext cx="10972800" cy="6186170"/>
          </a:xfrm>
          <a:custGeom>
            <a:avLst/>
            <a:gdLst/>
            <a:ahLst/>
            <a:cxnLst/>
            <a:rect l="l" t="t" r="r" b="b"/>
            <a:pathLst>
              <a:path w="10972800" h="6186170">
                <a:moveTo>
                  <a:pt x="0" y="6185661"/>
                </a:moveTo>
                <a:lnTo>
                  <a:pt x="10972800" y="6185661"/>
                </a:lnTo>
                <a:lnTo>
                  <a:pt x="109728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81648" y="0"/>
            <a:ext cx="4906010" cy="678180"/>
          </a:xfrm>
          <a:custGeom>
            <a:avLst/>
            <a:gdLst/>
            <a:ahLst/>
            <a:cxnLst/>
            <a:rect l="l" t="t" r="r" b="b"/>
            <a:pathLst>
              <a:path w="4906009" h="678180">
                <a:moveTo>
                  <a:pt x="0" y="677672"/>
                </a:moveTo>
                <a:lnTo>
                  <a:pt x="4905502" y="677672"/>
                </a:lnTo>
                <a:lnTo>
                  <a:pt x="490550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81648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8742" y="0"/>
            <a:ext cx="4673600" cy="602615"/>
          </a:xfrm>
          <a:custGeom>
            <a:avLst/>
            <a:gdLst/>
            <a:ahLst/>
            <a:cxnLst/>
            <a:rect l="l" t="t" r="r" b="b"/>
            <a:pathLst>
              <a:path w="4673600" h="602615">
                <a:moveTo>
                  <a:pt x="0" y="602488"/>
                </a:moveTo>
                <a:lnTo>
                  <a:pt x="4673599" y="602488"/>
                </a:lnTo>
                <a:lnTo>
                  <a:pt x="46735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24000" y="0"/>
            <a:ext cx="9144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0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3920</Words>
  <Application>Microsoft Office PowerPoint</Application>
  <PresentationFormat>Widescreen</PresentationFormat>
  <Paragraphs>834</Paragraphs>
  <Slides>89</Slides>
  <Notes>89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3" baseType="lpstr">
      <vt:lpstr>Arial</vt:lpstr>
      <vt:lpstr>Arial Black</vt:lpstr>
      <vt:lpstr>Arial Narrow</vt:lpstr>
      <vt:lpstr>Calibri</vt:lpstr>
      <vt:lpstr>Calibri Light</vt:lpstr>
      <vt:lpstr>Cambria</vt:lpstr>
      <vt:lpstr>Century Gothic</vt:lpstr>
      <vt:lpstr>Symbol</vt:lpstr>
      <vt:lpstr>Tahoma</vt:lpstr>
      <vt:lpstr>Times New Roman</vt:lpstr>
      <vt:lpstr>Trebuchet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Sinai Urban Health Institute</vt:lpstr>
      <vt:lpstr>Epidemiology of Asthma</vt:lpstr>
      <vt:lpstr>Epidemiology of Asthma</vt:lpstr>
      <vt:lpstr>Controlling Asthma</vt:lpstr>
      <vt:lpstr>Sinai Asthma Initiatives: Overview</vt:lpstr>
      <vt:lpstr>PowerPoint Presentation</vt:lpstr>
      <vt:lpstr>Overview: CHW Hiring and Training</vt:lpstr>
      <vt:lpstr>CHW Training: Home Environmental Assessment</vt:lpstr>
      <vt:lpstr>Sinai Asthma and Healthy Homes Intervention</vt:lpstr>
      <vt:lpstr>PowerPoint Presentation</vt:lpstr>
      <vt:lpstr>HCBT Final Outcomes: Home Environmental Triggers</vt:lpstr>
      <vt:lpstr>HCBT Outcomes: Home Environmental Triggers</vt:lpstr>
      <vt:lpstr>HCWABT Outcomes: Home Environmental Triggers</vt:lpstr>
      <vt:lpstr>HCWABT Outcomes: Home Environmental Triggers</vt:lpstr>
      <vt:lpstr>HCWABT Preliminary Outcomes: Quality of Life</vt:lpstr>
      <vt:lpstr>Sinai Asthma Initiatives: Key Lessons</vt:lpstr>
      <vt:lpstr>“Teamwork makes the dream work…”</vt:lpstr>
      <vt:lpstr>Acknowledgements</vt:lpstr>
      <vt:lpstr>PowerPoint Presentation</vt:lpstr>
      <vt:lpstr>PowerPoint Presentation</vt:lpstr>
      <vt:lpstr>PowerPoint Presentation</vt:lpstr>
      <vt:lpstr>Disclosures</vt:lpstr>
      <vt:lpstr>Develop Mechanisms to Serve the Need</vt:lpstr>
      <vt:lpstr>PowerPoint Presentation</vt:lpstr>
      <vt:lpstr>PowerPoint Presentation</vt:lpstr>
      <vt:lpstr>Home Assessments are</vt:lpstr>
      <vt:lpstr>PowerPoint Presentation</vt:lpstr>
      <vt:lpstr>PowerPoint Presentation</vt:lpstr>
      <vt:lpstr>Common Housing-related Hazards</vt:lpstr>
      <vt:lpstr>Critical Building Systems</vt:lpstr>
      <vt:lpstr>PowerPoint Presentation</vt:lpstr>
      <vt:lpstr>PowerPoint Presentation</vt:lpstr>
      <vt:lpstr>Other Contaminants to Consider</vt:lpstr>
      <vt:lpstr>Home Maintenance</vt:lpstr>
      <vt:lpstr>Assessing Family’s Home</vt:lpstr>
      <vt:lpstr>PowerPoint Presentation</vt:lpstr>
      <vt:lpstr>PowerPoint Presentation</vt:lpstr>
      <vt:lpstr>PowerPoint Presentation</vt:lpstr>
      <vt:lpstr>PowerPoint Presentation</vt:lpstr>
      <vt:lpstr>Home Environmental Assessment &amp; Intervention Management</vt:lpstr>
      <vt:lpstr>Home Environmental Assessment &amp; Intervention Management</vt:lpstr>
      <vt:lpstr>PowerPoint Presentation</vt:lpstr>
      <vt:lpstr>PowerPoint Presentation</vt:lpstr>
      <vt:lpstr>PowerPoint Presentation</vt:lpstr>
      <vt:lpstr>PowerPoint Presentation</vt:lpstr>
      <vt:lpstr>Advanced On-site Measurements</vt:lpstr>
      <vt:lpstr>PowerPoint Presentation</vt:lpstr>
      <vt:lpstr>PowerPoint Presentation</vt:lpstr>
      <vt:lpstr>Develop a Healthy Home Action Plan</vt:lpstr>
      <vt:lpstr>PowerPoint Presentation</vt:lpstr>
      <vt:lpstr>PowerPoint Presentation</vt:lpstr>
      <vt:lpstr>Tailor Intervention Strategies</vt:lpstr>
      <vt:lpstr>PowerPoint Presentation</vt:lpstr>
      <vt:lpstr>Grant-funded Intervention Costs</vt:lpstr>
      <vt:lpstr>PowerPoint Presentation</vt:lpstr>
      <vt:lpstr>PowerPoint Presentation</vt:lpstr>
      <vt:lpstr>PowerPoint Presentation</vt:lpstr>
      <vt:lpstr>PowerPoint Presentation</vt:lpstr>
      <vt:lpstr>Healthy Homes Interventions</vt:lpstr>
      <vt:lpstr>GHHI - A Model That Benefits Families</vt:lpstr>
      <vt:lpstr>Healthy Homes Demonstration Project</vt:lpstr>
      <vt:lpstr>Reduced Costs = Cashable Savings</vt:lpstr>
      <vt:lpstr>Challenges</vt:lpstr>
      <vt:lpstr>Opportunities</vt:lpstr>
      <vt:lpstr>What is Pay For Success?</vt:lpstr>
      <vt:lpstr>Benefits of PFS</vt:lpstr>
      <vt:lpstr>The PFS Opportunity for Asthma</vt:lpstr>
      <vt:lpstr>GHHI Maryland PFS Model</vt:lpstr>
      <vt:lpstr>GHHI’s PFS work across the country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Frohna</dc:creator>
  <cp:lastModifiedBy>Melissa Frohna</cp:lastModifiedBy>
  <cp:revision>3</cp:revision>
  <dcterms:created xsi:type="dcterms:W3CDTF">2016-06-27T12:35:23Z</dcterms:created>
  <dcterms:modified xsi:type="dcterms:W3CDTF">2016-06-27T12:40:09Z</dcterms:modified>
</cp:coreProperties>
</file>