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674E-F10A-4485-975D-7BE576BF46EE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68D42-4923-4F01-996F-BA1003434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0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62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540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53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33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304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813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825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588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74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73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430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82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83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955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794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005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556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796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500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195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11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6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854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415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667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529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43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732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875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969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2705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88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11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8676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557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334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32618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663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7865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99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984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877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9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5290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9267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0816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369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3937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8806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86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3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44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90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44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9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0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A6AD-2959-4863-8ACC-4B2ABA8810C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AFF9-A7DF-43B3-8B18-EF8838767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bcnewyork.com/news/local/Bug-Spray-Explodes-in-Infested-NJ-Home-Injuring-3-Cockroaches-Survive-37574138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psu.edu/pests/ipm/community/healthyhome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schoolpestmanager.org/" TargetMode="External"/><Relationship Id="rId5" Type="http://schemas.openxmlformats.org/officeDocument/2006/relationships/hyperlink" Target="http://www.impcenters.org/" TargetMode="External"/><Relationship Id="rId4" Type="http://schemas.openxmlformats.org/officeDocument/2006/relationships/hyperlink" Target="http://entomology.ifas.ufl.edu/creatures/main/search_crop.htm#househol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8.jp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7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a.gov/bedbugs/controlling-bed-bugs-using-integrated-pest-management-ipm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ph.georgia.gov/infestations" TargetMode="External"/><Relationship Id="rId4" Type="http://schemas.openxmlformats.org/officeDocument/2006/relationships/image" Target="../media/image8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8298" y="3714648"/>
            <a:ext cx="7860665" cy="128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720"/>
              </a:lnSpc>
            </a:pPr>
            <a:r>
              <a:rPr sz="6000" dirty="0">
                <a:latin typeface="Calibri"/>
                <a:cs typeface="Calibri"/>
              </a:rPr>
              <a:t>Brian</a:t>
            </a:r>
            <a:r>
              <a:rPr sz="6000" spc="-15" dirty="0">
                <a:latin typeface="Calibri"/>
                <a:cs typeface="Calibri"/>
              </a:rPr>
              <a:t> </a:t>
            </a:r>
            <a:r>
              <a:rPr sz="6000" spc="-85" dirty="0">
                <a:latin typeface="Calibri"/>
                <a:cs typeface="Calibri"/>
              </a:rPr>
              <a:t>F</a:t>
            </a:r>
            <a:r>
              <a:rPr sz="6000" spc="-5" dirty="0">
                <a:latin typeface="Calibri"/>
                <a:cs typeface="Calibri"/>
              </a:rPr>
              <a:t>o</a:t>
            </a:r>
            <a:r>
              <a:rPr sz="6000" spc="-130" dirty="0">
                <a:latin typeface="Calibri"/>
                <a:cs typeface="Calibri"/>
              </a:rPr>
              <a:t>r</a:t>
            </a:r>
            <a:r>
              <a:rPr sz="6000" spc="-5" dirty="0">
                <a:latin typeface="Calibri"/>
                <a:cs typeface="Calibri"/>
              </a:rPr>
              <a:t>schl</a:t>
            </a:r>
            <a:r>
              <a:rPr sz="6000" dirty="0">
                <a:latin typeface="Calibri"/>
                <a:cs typeface="Calibri"/>
              </a:rPr>
              <a:t>e</a:t>
            </a:r>
            <a:r>
              <a:rPr sz="6000" spc="-540" dirty="0">
                <a:latin typeface="Calibri"/>
                <a:cs typeface="Calibri"/>
              </a:rPr>
              <a:t>r</a:t>
            </a:r>
            <a:r>
              <a:rPr sz="6000" spc="-15" dirty="0">
                <a:latin typeface="Calibri"/>
                <a:cs typeface="Calibri"/>
              </a:rPr>
              <a:t>,</a:t>
            </a:r>
            <a:r>
              <a:rPr sz="6000" dirty="0">
                <a:latin typeface="Calibri"/>
                <a:cs typeface="Calibri"/>
              </a:rPr>
              <a:t> </a:t>
            </a:r>
            <a:r>
              <a:rPr sz="6000" spc="-35" dirty="0">
                <a:latin typeface="Calibri"/>
                <a:cs typeface="Calibri"/>
              </a:rPr>
              <a:t>P</a:t>
            </a:r>
            <a:r>
              <a:rPr sz="6000" spc="-140" dirty="0">
                <a:latin typeface="Calibri"/>
                <a:cs typeface="Calibri"/>
              </a:rPr>
              <a:t>r</a:t>
            </a:r>
            <a:r>
              <a:rPr sz="6000" spc="-5" dirty="0">
                <a:latin typeface="Calibri"/>
                <a:cs typeface="Calibri"/>
              </a:rPr>
              <a:t>o</a:t>
            </a:r>
            <a:r>
              <a:rPr sz="6000" spc="-135" dirty="0">
                <a:latin typeface="Calibri"/>
                <a:cs typeface="Calibri"/>
              </a:rPr>
              <a:t>f</a:t>
            </a:r>
            <a:r>
              <a:rPr sz="6000" spc="5" dirty="0">
                <a:latin typeface="Calibri"/>
                <a:cs typeface="Calibri"/>
              </a:rPr>
              <a:t>essor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680"/>
              </a:lnSpc>
            </a:pPr>
            <a:r>
              <a:rPr sz="4300" i="1" spc="-20" dirty="0">
                <a:latin typeface="Calibri"/>
                <a:cs typeface="Calibri"/>
              </a:rPr>
              <a:t>University</a:t>
            </a:r>
            <a:r>
              <a:rPr sz="4300" i="1" spc="-25" dirty="0">
                <a:latin typeface="Calibri"/>
                <a:cs typeface="Calibri"/>
              </a:rPr>
              <a:t> </a:t>
            </a:r>
            <a:r>
              <a:rPr sz="4300" i="1" spc="-20" dirty="0">
                <a:latin typeface="Calibri"/>
                <a:cs typeface="Calibri"/>
              </a:rPr>
              <a:t>o</a:t>
            </a:r>
            <a:r>
              <a:rPr sz="4300" i="1" spc="-15" dirty="0">
                <a:latin typeface="Calibri"/>
                <a:cs typeface="Calibri"/>
              </a:rPr>
              <a:t>f</a:t>
            </a:r>
            <a:r>
              <a:rPr sz="4300" i="1" spc="-5" dirty="0">
                <a:latin typeface="Calibri"/>
                <a:cs typeface="Calibri"/>
              </a:rPr>
              <a:t> </a:t>
            </a:r>
            <a:r>
              <a:rPr sz="4300" i="1" spc="-25" dirty="0">
                <a:latin typeface="Calibri"/>
                <a:cs typeface="Calibri"/>
              </a:rPr>
              <a:t>Ge</a:t>
            </a:r>
            <a:r>
              <a:rPr sz="4300" i="1" spc="-20" dirty="0">
                <a:latin typeface="Calibri"/>
                <a:cs typeface="Calibri"/>
              </a:rPr>
              <a:t>orgia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7325" y="836701"/>
            <a:ext cx="9217660" cy="2408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tabLst>
                <a:tab pos="3361054" algn="l"/>
              </a:tabLst>
            </a:pPr>
            <a:r>
              <a:rPr sz="6000" b="1" spc="-100" dirty="0">
                <a:latin typeface="Calibri"/>
                <a:cs typeface="Calibri"/>
              </a:rPr>
              <a:t>P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spc="-75" dirty="0">
                <a:latin typeface="Calibri"/>
                <a:cs typeface="Calibri"/>
              </a:rPr>
              <a:t>s</a:t>
            </a:r>
            <a:r>
              <a:rPr sz="6000" b="1" spc="-25" dirty="0">
                <a:latin typeface="Calibri"/>
                <a:cs typeface="Calibri"/>
              </a:rPr>
              <a:t>ts</a:t>
            </a:r>
            <a:r>
              <a:rPr sz="6000" b="1" spc="-5" dirty="0">
                <a:latin typeface="Calibri"/>
                <a:cs typeface="Calibri"/>
              </a:rPr>
              <a:t> </a:t>
            </a:r>
            <a:r>
              <a:rPr sz="6000" b="1" spc="-100" dirty="0">
                <a:latin typeface="Calibri"/>
                <a:cs typeface="Calibri"/>
              </a:rPr>
              <a:t>R</a:t>
            </a:r>
            <a:r>
              <a:rPr sz="6000" b="1" spc="-5" dirty="0">
                <a:latin typeface="Calibri"/>
                <a:cs typeface="Calibri"/>
              </a:rPr>
              <a:t>el</a:t>
            </a:r>
            <a:r>
              <a:rPr sz="6000" b="1" spc="-50" dirty="0">
                <a:latin typeface="Calibri"/>
                <a:cs typeface="Calibri"/>
              </a:rPr>
              <a:t>a</a:t>
            </a:r>
            <a:r>
              <a:rPr sz="6000" b="1" spc="-105" dirty="0">
                <a:latin typeface="Calibri"/>
                <a:cs typeface="Calibri"/>
              </a:rPr>
              <a:t>t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dirty="0">
                <a:latin typeface="Calibri"/>
                <a:cs typeface="Calibri"/>
              </a:rPr>
              <a:t>d</a:t>
            </a:r>
            <a:r>
              <a:rPr sz="6000" b="1" spc="5" dirty="0">
                <a:latin typeface="Calibri"/>
                <a:cs typeface="Calibri"/>
              </a:rPr>
              <a:t> </a:t>
            </a:r>
            <a:r>
              <a:rPr sz="6000" b="1" spc="-85" dirty="0">
                <a:latin typeface="Calibri"/>
                <a:cs typeface="Calibri"/>
              </a:rPr>
              <a:t>t</a:t>
            </a:r>
            <a:r>
              <a:rPr sz="6000" b="1" spc="-35" dirty="0">
                <a:latin typeface="Calibri"/>
                <a:cs typeface="Calibri"/>
              </a:rPr>
              <a:t>o</a:t>
            </a:r>
            <a:r>
              <a:rPr sz="6000" b="1" dirty="0">
                <a:latin typeface="Calibri"/>
                <a:cs typeface="Calibri"/>
              </a:rPr>
              <a:t> A</a:t>
            </a:r>
            <a:r>
              <a:rPr sz="6000" b="1" spc="-85" dirty="0">
                <a:latin typeface="Calibri"/>
                <a:cs typeface="Calibri"/>
              </a:rPr>
              <a:t>s</a:t>
            </a:r>
            <a:r>
              <a:rPr sz="6000" b="1" dirty="0">
                <a:latin typeface="Calibri"/>
                <a:cs typeface="Calibri"/>
              </a:rPr>
              <a:t>thma</a:t>
            </a:r>
            <a:r>
              <a:rPr sz="6000" b="1" spc="-10" dirty="0">
                <a:latin typeface="Calibri"/>
                <a:cs typeface="Calibri"/>
              </a:rPr>
              <a:t> </a:t>
            </a:r>
            <a:r>
              <a:rPr sz="6000" b="1" spc="-35" dirty="0">
                <a:latin typeface="Calibri"/>
                <a:cs typeface="Calibri"/>
              </a:rPr>
              <a:t>and</a:t>
            </a:r>
            <a:r>
              <a:rPr sz="6000" b="1" spc="-15" dirty="0">
                <a:latin typeface="Calibri"/>
                <a:cs typeface="Calibri"/>
              </a:rPr>
              <a:t> I</a:t>
            </a:r>
            <a:r>
              <a:rPr sz="6000" b="1" spc="-105" dirty="0">
                <a:latin typeface="Calibri"/>
                <a:cs typeface="Calibri"/>
              </a:rPr>
              <a:t>nt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spc="-10" dirty="0">
                <a:latin typeface="Calibri"/>
                <a:cs typeface="Calibri"/>
              </a:rPr>
              <a:t>g</a:t>
            </a:r>
            <a:r>
              <a:rPr sz="6000" b="1" spc="-120" dirty="0">
                <a:latin typeface="Calibri"/>
                <a:cs typeface="Calibri"/>
              </a:rPr>
              <a:t>r</a:t>
            </a:r>
            <a:r>
              <a:rPr sz="6000" b="1" spc="-90" dirty="0">
                <a:latin typeface="Calibri"/>
                <a:cs typeface="Calibri"/>
              </a:rPr>
              <a:t>a</a:t>
            </a:r>
            <a:r>
              <a:rPr sz="6000" b="1" spc="-105" dirty="0">
                <a:latin typeface="Calibri"/>
                <a:cs typeface="Calibri"/>
              </a:rPr>
              <a:t>t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dirty="0">
                <a:latin typeface="Calibri"/>
                <a:cs typeface="Calibri"/>
              </a:rPr>
              <a:t>d</a:t>
            </a:r>
            <a:r>
              <a:rPr sz="6000" b="1" spc="30" dirty="0">
                <a:latin typeface="Calibri"/>
                <a:cs typeface="Calibri"/>
              </a:rPr>
              <a:t> </a:t>
            </a:r>
            <a:r>
              <a:rPr sz="6000" b="1" spc="-100" dirty="0">
                <a:latin typeface="Calibri"/>
                <a:cs typeface="Calibri"/>
              </a:rPr>
              <a:t>P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spc="-75" dirty="0">
                <a:latin typeface="Calibri"/>
                <a:cs typeface="Calibri"/>
              </a:rPr>
              <a:t>s</a:t>
            </a:r>
            <a:r>
              <a:rPr sz="6000" b="1" spc="-25" dirty="0">
                <a:latin typeface="Calibri"/>
                <a:cs typeface="Calibri"/>
              </a:rPr>
              <a:t>t</a:t>
            </a:r>
            <a:r>
              <a:rPr sz="6000" b="1" dirty="0">
                <a:latin typeface="Calibri"/>
                <a:cs typeface="Calibri"/>
              </a:rPr>
              <a:t> </a:t>
            </a:r>
            <a:r>
              <a:rPr sz="6000" b="1" spc="-45" dirty="0">
                <a:latin typeface="Calibri"/>
                <a:cs typeface="Calibri"/>
              </a:rPr>
              <a:t>Mana</a:t>
            </a:r>
            <a:r>
              <a:rPr sz="6000" b="1" spc="-85" dirty="0">
                <a:latin typeface="Calibri"/>
                <a:cs typeface="Calibri"/>
              </a:rPr>
              <a:t>g</a:t>
            </a:r>
            <a:r>
              <a:rPr sz="6000" b="1" spc="-5" dirty="0">
                <a:latin typeface="Calibri"/>
                <a:cs typeface="Calibri"/>
              </a:rPr>
              <a:t>em</a:t>
            </a:r>
            <a:r>
              <a:rPr sz="6000" b="1" spc="5" dirty="0">
                <a:latin typeface="Calibri"/>
                <a:cs typeface="Calibri"/>
              </a:rPr>
              <a:t>e</a:t>
            </a:r>
            <a:r>
              <a:rPr sz="6000" b="1" spc="-100" dirty="0">
                <a:latin typeface="Calibri"/>
                <a:cs typeface="Calibri"/>
              </a:rPr>
              <a:t>n</a:t>
            </a:r>
            <a:r>
              <a:rPr sz="6000" b="1" spc="-25" dirty="0">
                <a:latin typeface="Calibri"/>
                <a:cs typeface="Calibri"/>
              </a:rPr>
              <a:t>t</a:t>
            </a:r>
            <a:r>
              <a:rPr sz="6000" b="1" spc="-15" dirty="0">
                <a:latin typeface="Calibri"/>
                <a:cs typeface="Calibri"/>
              </a:rPr>
              <a:t> </a:t>
            </a:r>
            <a:r>
              <a:rPr sz="6000" b="1" spc="-90" dirty="0">
                <a:latin typeface="Calibri"/>
                <a:cs typeface="Calibri"/>
              </a:rPr>
              <a:t>t</a:t>
            </a:r>
            <a:r>
              <a:rPr sz="6000" b="1" spc="-35" dirty="0">
                <a:latin typeface="Calibri"/>
                <a:cs typeface="Calibri"/>
              </a:rPr>
              <a:t>o</a:t>
            </a:r>
            <a:r>
              <a:rPr sz="6000" b="1" dirty="0">
                <a:latin typeface="Calibri"/>
                <a:cs typeface="Calibri"/>
              </a:rPr>
              <a:t> </a:t>
            </a:r>
            <a:r>
              <a:rPr sz="6000" b="1" spc="-40" dirty="0">
                <a:latin typeface="Calibri"/>
                <a:cs typeface="Calibri"/>
              </a:rPr>
              <a:t>Co</a:t>
            </a:r>
            <a:r>
              <a:rPr sz="6000" b="1" spc="-90" dirty="0">
                <a:latin typeface="Calibri"/>
                <a:cs typeface="Calibri"/>
              </a:rPr>
              <a:t>n</a:t>
            </a:r>
            <a:r>
              <a:rPr sz="6000" b="1" dirty="0">
                <a:latin typeface="Calibri"/>
                <a:cs typeface="Calibri"/>
              </a:rPr>
              <a:t>t</a:t>
            </a:r>
            <a:r>
              <a:rPr sz="6000" b="1" spc="-75" dirty="0">
                <a:latin typeface="Calibri"/>
                <a:cs typeface="Calibri"/>
              </a:rPr>
              <a:t>r</a:t>
            </a:r>
            <a:r>
              <a:rPr sz="6000" b="1" spc="-25" dirty="0">
                <a:latin typeface="Calibri"/>
                <a:cs typeface="Calibri"/>
              </a:rPr>
              <a:t>ol</a:t>
            </a:r>
            <a:r>
              <a:rPr sz="6000" b="1" dirty="0">
                <a:latin typeface="Calibri"/>
                <a:cs typeface="Calibri"/>
              </a:rPr>
              <a:t>	</a:t>
            </a:r>
            <a:r>
              <a:rPr sz="6000" b="1" spc="10" dirty="0">
                <a:latin typeface="Calibri"/>
                <a:cs typeface="Calibri"/>
              </a:rPr>
              <a:t>T</a:t>
            </a:r>
            <a:r>
              <a:rPr sz="6000" b="1" dirty="0">
                <a:latin typeface="Calibri"/>
                <a:cs typeface="Calibri"/>
              </a:rPr>
              <a:t>hem</a:t>
            </a:r>
            <a:endParaRPr sz="6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78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10668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3091" y="617219"/>
            <a:ext cx="7827263" cy="552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9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7" rIns="0" bIns="0" rtlCol="0">
            <a:spAutoFit/>
          </a:bodyPr>
          <a:lstStyle/>
          <a:p>
            <a:pPr marL="2294890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4400" spc="-8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44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ts le</a:t>
            </a:r>
            <a:r>
              <a:rPr sz="4400" spc="-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spc="-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44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ell</a:t>
            </a:r>
            <a:r>
              <a:rPr sz="4400" spc="-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FFFFFF"/>
                </a:solidFill>
                <a:latin typeface="Calibri"/>
                <a:cs typeface="Calibri"/>
              </a:rPr>
              <a:t>ale</a:t>
            </a:r>
            <a:r>
              <a:rPr sz="4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signs.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2825" y="1219137"/>
            <a:ext cx="8258175" cy="5638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219200"/>
            <a:ext cx="5029200" cy="5638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19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326" rIns="0" bIns="0" rtlCol="0">
            <a:spAutoFit/>
          </a:bodyPr>
          <a:lstStyle/>
          <a:p>
            <a:pPr marL="288925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ft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his ‘m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rk’?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1353696"/>
            <a:ext cx="9144000" cy="550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69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046149"/>
            <a:ext cx="9144000" cy="5811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124" rIns="0" bIns="0" rtlCol="0">
            <a:spAutoFit/>
          </a:bodyPr>
          <a:lstStyle/>
          <a:p>
            <a:pPr marL="3893820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  <a:latin typeface="Calibri"/>
                <a:cs typeface="Calibri"/>
              </a:rPr>
              <a:t>Lu</a:t>
            </a:r>
            <a:r>
              <a:rPr sz="3600" spc="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3600" spc="-25" dirty="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sz="3600" spc="-1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spc="-25" dirty="0">
                <a:solidFill>
                  <a:srgbClr val="000000"/>
                </a:solidFill>
                <a:latin typeface="Calibri"/>
                <a:cs typeface="Calibri"/>
              </a:rPr>
              <a:t> G</a:t>
            </a:r>
            <a:r>
              <a:rPr sz="3600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asshopp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5726" y="70485"/>
            <a:ext cx="28587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wh</a:t>
            </a: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t is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this?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0113" y="686104"/>
            <a:ext cx="9654921" cy="6171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61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0063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26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0">
              <a:lnSpc>
                <a:spcPct val="100000"/>
              </a:lnSpc>
            </a:pPr>
            <a:r>
              <a:rPr sz="4000" spc="-30" dirty="0">
                <a:solidFill>
                  <a:srgbClr val="000000"/>
                </a:solidFill>
                <a:latin typeface="Calibri"/>
                <a:cs typeface="Calibri"/>
              </a:rPr>
              <a:t>Wh</a:t>
            </a:r>
            <a:r>
              <a:rPr sz="4000" spc="-5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4000" spc="-7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000" spc="-30" dirty="0">
                <a:solidFill>
                  <a:srgbClr val="000000"/>
                </a:solidFill>
                <a:latin typeface="Calibri"/>
                <a:cs typeface="Calibri"/>
              </a:rPr>
              <a:t>odu</a:t>
            </a:r>
            <a:r>
              <a:rPr sz="4000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sz="4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these </a:t>
            </a:r>
            <a:r>
              <a:rPr sz="4000" spc="-3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4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indoor</a:t>
            </a: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 shelf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086473"/>
            <a:ext cx="9144000" cy="577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3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1330">
              <a:lnSpc>
                <a:spcPct val="100000"/>
              </a:lnSpc>
            </a:pPr>
            <a:r>
              <a:rPr sz="4000" spc="-25" dirty="0">
                <a:solidFill>
                  <a:srgbClr val="000000"/>
                </a:solidFill>
              </a:rPr>
              <a:t>The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actual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culprit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24000" y="1090968"/>
            <a:ext cx="9144000" cy="5767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5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8720" y="139572"/>
            <a:ext cx="261493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Calibri"/>
                <a:cs typeface="Calibri"/>
              </a:rPr>
              <a:t>Th</a:t>
            </a:r>
            <a:r>
              <a:rPr sz="4400" dirty="0">
                <a:latin typeface="Calibri"/>
                <a:cs typeface="Calibri"/>
              </a:rPr>
              <a:t>e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poi</a:t>
            </a:r>
            <a:r>
              <a:rPr sz="4400" spc="-25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t...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2785" y="761873"/>
            <a:ext cx="8393557" cy="1381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6307" y="2186838"/>
            <a:ext cx="8322309" cy="422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  <a:hlinkClick r:id="rId4"/>
              </a:rPr>
              <a:t>ht</a:t>
            </a:r>
            <a:r>
              <a:rPr sz="1200" dirty="0">
                <a:latin typeface="Calibri"/>
                <a:cs typeface="Calibri"/>
                <a:hlinkClick r:id="rId4"/>
              </a:rPr>
              <a:t>t</a:t>
            </a:r>
            <a:r>
              <a:rPr sz="1200" spc="-10" dirty="0">
                <a:latin typeface="Calibri"/>
                <a:cs typeface="Calibri"/>
                <a:hlinkClick r:id="rId4"/>
              </a:rPr>
              <a:t>p</a:t>
            </a:r>
            <a:r>
              <a:rPr sz="1200" dirty="0">
                <a:latin typeface="Calibri"/>
                <a:cs typeface="Calibri"/>
                <a:hlinkClick r:id="rId4"/>
              </a:rPr>
              <a:t>:/</a:t>
            </a:r>
            <a:r>
              <a:rPr sz="1200" spc="5" dirty="0">
                <a:latin typeface="Calibri"/>
                <a:cs typeface="Calibri"/>
                <a:hlinkClick r:id="rId4"/>
              </a:rPr>
              <a:t>/</a:t>
            </a:r>
            <a:r>
              <a:rPr sz="1200" spc="-10" dirty="0">
                <a:latin typeface="Calibri"/>
                <a:cs typeface="Calibri"/>
                <a:hlinkClick r:id="rId4"/>
              </a:rPr>
              <a:t>ww</a:t>
            </a:r>
            <a:r>
              <a:rPr sz="1200" spc="-80" dirty="0">
                <a:latin typeface="Calibri"/>
                <a:cs typeface="Calibri"/>
                <a:hlinkClick r:id="rId4"/>
              </a:rPr>
              <a:t>w</a:t>
            </a:r>
            <a:r>
              <a:rPr sz="1200" spc="-5" dirty="0">
                <a:latin typeface="Calibri"/>
                <a:cs typeface="Calibri"/>
                <a:hlinkClick r:id="rId4"/>
              </a:rPr>
              <a:t>.n</a:t>
            </a:r>
            <a:r>
              <a:rPr sz="1200" dirty="0">
                <a:latin typeface="Calibri"/>
                <a:cs typeface="Calibri"/>
                <a:hlinkClick r:id="rId4"/>
              </a:rPr>
              <a:t>b</a:t>
            </a:r>
            <a:r>
              <a:rPr sz="1200" spc="-5" dirty="0">
                <a:latin typeface="Calibri"/>
                <a:cs typeface="Calibri"/>
                <a:hlinkClick r:id="rId4"/>
              </a:rPr>
              <a:t>c</a:t>
            </a:r>
            <a:r>
              <a:rPr sz="1200" dirty="0">
                <a:latin typeface="Calibri"/>
                <a:cs typeface="Calibri"/>
                <a:hlinkClick r:id="rId4"/>
              </a:rPr>
              <a:t>ne</a:t>
            </a:r>
            <a:r>
              <a:rPr sz="1200" spc="5" dirty="0">
                <a:latin typeface="Calibri"/>
                <a:cs typeface="Calibri"/>
                <a:hlinkClick r:id="rId4"/>
              </a:rPr>
              <a:t>w</a:t>
            </a:r>
            <a:r>
              <a:rPr sz="1200" spc="-20" dirty="0">
                <a:latin typeface="Calibri"/>
                <a:cs typeface="Calibri"/>
                <a:hlinkClick r:id="rId4"/>
              </a:rPr>
              <a:t>y</a:t>
            </a:r>
            <a:r>
              <a:rPr sz="1200" spc="-5" dirty="0">
                <a:latin typeface="Calibri"/>
                <a:cs typeface="Calibri"/>
                <a:hlinkClick r:id="rId4"/>
              </a:rPr>
              <a:t>ork.</a:t>
            </a:r>
            <a:r>
              <a:rPr sz="1200" spc="-20" dirty="0">
                <a:latin typeface="Calibri"/>
                <a:cs typeface="Calibri"/>
                <a:hlinkClick r:id="rId4"/>
              </a:rPr>
              <a:t>c</a:t>
            </a:r>
            <a:r>
              <a:rPr sz="1200" spc="-5" dirty="0">
                <a:latin typeface="Calibri"/>
                <a:cs typeface="Calibri"/>
                <a:hlinkClick r:id="rId4"/>
              </a:rPr>
              <a:t>o</a:t>
            </a:r>
            <a:r>
              <a:rPr sz="1200" spc="5" dirty="0">
                <a:latin typeface="Calibri"/>
                <a:cs typeface="Calibri"/>
                <a:hlinkClick r:id="rId4"/>
              </a:rPr>
              <a:t>m</a:t>
            </a:r>
            <a:r>
              <a:rPr sz="1200" dirty="0">
                <a:latin typeface="Calibri"/>
                <a:cs typeface="Calibri"/>
                <a:hlinkClick r:id="rId4"/>
              </a:rPr>
              <a:t>/ne</a:t>
            </a:r>
            <a:r>
              <a:rPr sz="1200" spc="-20" dirty="0">
                <a:latin typeface="Calibri"/>
                <a:cs typeface="Calibri"/>
                <a:hlinkClick r:id="rId4"/>
              </a:rPr>
              <a:t>w</a:t>
            </a:r>
            <a:r>
              <a:rPr sz="1200" spc="-5" dirty="0">
                <a:latin typeface="Calibri"/>
                <a:cs typeface="Calibri"/>
                <a:hlinkClick r:id="rId4"/>
              </a:rPr>
              <a:t>s/lo</a:t>
            </a:r>
            <a:r>
              <a:rPr sz="1200" spc="-15" dirty="0">
                <a:latin typeface="Calibri"/>
                <a:cs typeface="Calibri"/>
                <a:hlinkClick r:id="rId4"/>
              </a:rPr>
              <a:t>c</a:t>
            </a:r>
            <a:r>
              <a:rPr sz="1200" dirty="0">
                <a:latin typeface="Calibri"/>
                <a:cs typeface="Calibri"/>
                <a:hlinkClick r:id="rId4"/>
              </a:rPr>
              <a:t>al/Bug-</a:t>
            </a:r>
            <a:r>
              <a:rPr sz="1200" spc="-15" dirty="0">
                <a:latin typeface="Calibri"/>
                <a:cs typeface="Calibri"/>
                <a:hlinkClick r:id="rId4"/>
              </a:rPr>
              <a:t>S</a:t>
            </a:r>
            <a:r>
              <a:rPr sz="1200" dirty="0">
                <a:latin typeface="Calibri"/>
                <a:cs typeface="Calibri"/>
                <a:hlinkClick r:id="rId4"/>
              </a:rPr>
              <a:t>p</a:t>
            </a:r>
            <a:r>
              <a:rPr sz="1200" spc="-40" dirty="0">
                <a:latin typeface="Calibri"/>
                <a:cs typeface="Calibri"/>
                <a:hlinkClick r:id="rId4"/>
              </a:rPr>
              <a:t>r</a:t>
            </a:r>
            <a:r>
              <a:rPr sz="1200" spc="-25" dirty="0">
                <a:latin typeface="Calibri"/>
                <a:cs typeface="Calibri"/>
                <a:hlinkClick r:id="rId4"/>
              </a:rPr>
              <a:t>a</a:t>
            </a:r>
            <a:r>
              <a:rPr sz="1200" spc="-5" dirty="0">
                <a:latin typeface="Calibri"/>
                <a:cs typeface="Calibri"/>
                <a:hlinkClick r:id="rId4"/>
              </a:rPr>
              <a:t>y</a:t>
            </a:r>
            <a:r>
              <a:rPr sz="1200" spc="-10" dirty="0">
                <a:latin typeface="Calibri"/>
                <a:cs typeface="Calibri"/>
                <a:hlinkClick r:id="rId4"/>
              </a:rPr>
              <a:t>-</a:t>
            </a:r>
            <a:r>
              <a:rPr sz="1200" spc="-5" dirty="0">
                <a:latin typeface="Calibri"/>
                <a:cs typeface="Calibri"/>
                <a:hlinkClick r:id="rId4"/>
              </a:rPr>
              <a:t>Explod</a:t>
            </a:r>
            <a:r>
              <a:rPr sz="1200" dirty="0">
                <a:latin typeface="Calibri"/>
                <a:cs typeface="Calibri"/>
                <a:hlinkClick r:id="rId4"/>
              </a:rPr>
              <a:t>e</a:t>
            </a:r>
            <a:r>
              <a:rPr sz="1200" spc="-5" dirty="0">
                <a:latin typeface="Calibri"/>
                <a:cs typeface="Calibri"/>
                <a:hlinkClick r:id="rId4"/>
              </a:rPr>
              <a:t>s</a:t>
            </a:r>
            <a:r>
              <a:rPr sz="1200" dirty="0">
                <a:latin typeface="Calibri"/>
                <a:cs typeface="Calibri"/>
                <a:hlinkClick r:id="rId4"/>
              </a:rPr>
              <a:t>-i</a:t>
            </a:r>
            <a:r>
              <a:rPr sz="1200" spc="-10" dirty="0">
                <a:latin typeface="Calibri"/>
                <a:cs typeface="Calibri"/>
                <a:hlinkClick r:id="rId4"/>
              </a:rPr>
              <a:t>n-</a:t>
            </a:r>
            <a:r>
              <a:rPr sz="1200" dirty="0">
                <a:latin typeface="Calibri"/>
                <a:cs typeface="Calibri"/>
                <a:hlinkClick r:id="rId4"/>
              </a:rPr>
              <a:t>I</a:t>
            </a:r>
            <a:r>
              <a:rPr sz="1200" spc="-25" dirty="0">
                <a:latin typeface="Calibri"/>
                <a:cs typeface="Calibri"/>
                <a:hlinkClick r:id="rId4"/>
              </a:rPr>
              <a:t>n</a:t>
            </a:r>
            <a:r>
              <a:rPr sz="1200" spc="-35" dirty="0">
                <a:latin typeface="Calibri"/>
                <a:cs typeface="Calibri"/>
                <a:hlinkClick r:id="rId4"/>
              </a:rPr>
              <a:t>f</a:t>
            </a:r>
            <a:r>
              <a:rPr sz="1200" dirty="0">
                <a:latin typeface="Calibri"/>
                <a:cs typeface="Calibri"/>
                <a:hlinkClick r:id="rId4"/>
              </a:rPr>
              <a:t>e</a:t>
            </a:r>
            <a:r>
              <a:rPr sz="1200" spc="-15" dirty="0">
                <a:latin typeface="Calibri"/>
                <a:cs typeface="Calibri"/>
                <a:hlinkClick r:id="rId4"/>
              </a:rPr>
              <a:t>s</a:t>
            </a:r>
            <a:r>
              <a:rPr sz="1200" spc="-10" dirty="0">
                <a:latin typeface="Calibri"/>
                <a:cs typeface="Calibri"/>
                <a:hlinkClick r:id="rId4"/>
              </a:rPr>
              <a:t>t</a:t>
            </a:r>
            <a:r>
              <a:rPr sz="1200" dirty="0">
                <a:latin typeface="Calibri"/>
                <a:cs typeface="Calibri"/>
                <a:hlinkClick r:id="rId4"/>
              </a:rPr>
              <a:t>e</a:t>
            </a:r>
            <a:r>
              <a:rPr sz="1200" spc="-5" dirty="0">
                <a:latin typeface="Calibri"/>
                <a:cs typeface="Calibri"/>
                <a:hlinkClick r:id="rId4"/>
              </a:rPr>
              <a:t>d</a:t>
            </a:r>
            <a:r>
              <a:rPr sz="1200" spc="-10" dirty="0">
                <a:latin typeface="Calibri"/>
                <a:cs typeface="Calibri"/>
                <a:hlinkClick r:id="rId4"/>
              </a:rPr>
              <a:t>-</a:t>
            </a:r>
            <a:r>
              <a:rPr sz="1200" dirty="0">
                <a:latin typeface="Calibri"/>
                <a:cs typeface="Calibri"/>
                <a:hlinkClick r:id="rId4"/>
              </a:rPr>
              <a:t>NJ</a:t>
            </a:r>
            <a:r>
              <a:rPr sz="1200" spc="-10" dirty="0">
                <a:latin typeface="Calibri"/>
                <a:cs typeface="Calibri"/>
                <a:hlinkClick r:id="rId4"/>
              </a:rPr>
              <a:t>-</a:t>
            </a:r>
            <a:r>
              <a:rPr sz="1200" spc="-5" dirty="0">
                <a:latin typeface="Calibri"/>
                <a:cs typeface="Calibri"/>
                <a:hlinkClick r:id="rId4"/>
              </a:rPr>
              <a:t>Hom</a:t>
            </a:r>
            <a:r>
              <a:rPr sz="1200" dirty="0">
                <a:latin typeface="Calibri"/>
                <a:cs typeface="Calibri"/>
                <a:hlinkClick r:id="rId4"/>
              </a:rPr>
              <a:t>e-I</a:t>
            </a:r>
            <a:r>
              <a:rPr sz="1200" spc="-15" dirty="0">
                <a:latin typeface="Calibri"/>
                <a:cs typeface="Calibri"/>
                <a:hlinkClick r:id="rId4"/>
              </a:rPr>
              <a:t>n</a:t>
            </a:r>
            <a:r>
              <a:rPr sz="1200" spc="-5" dirty="0">
                <a:latin typeface="Calibri"/>
                <a:cs typeface="Calibri"/>
                <a:hlinkClick r:id="rId4"/>
              </a:rPr>
              <a:t>j</a:t>
            </a:r>
            <a:r>
              <a:rPr sz="1200" spc="-10" dirty="0">
                <a:latin typeface="Calibri"/>
                <a:cs typeface="Calibri"/>
                <a:hlinkClick r:id="rId4"/>
              </a:rPr>
              <a:t>u</a:t>
            </a:r>
            <a:r>
              <a:rPr sz="1200" dirty="0">
                <a:latin typeface="Calibri"/>
                <a:cs typeface="Calibri"/>
                <a:hlinkClick r:id="rId4"/>
              </a:rPr>
              <a:t>ri</a:t>
            </a:r>
            <a:r>
              <a:rPr sz="1200" spc="-10" dirty="0">
                <a:latin typeface="Calibri"/>
                <a:cs typeface="Calibri"/>
                <a:hlinkClick r:id="rId4"/>
              </a:rPr>
              <a:t>n</a:t>
            </a:r>
            <a:r>
              <a:rPr sz="1200" spc="-5" dirty="0">
                <a:latin typeface="Calibri"/>
                <a:cs typeface="Calibri"/>
                <a:hlinkClick r:id="rId4"/>
              </a:rPr>
              <a:t>g</a:t>
            </a:r>
            <a:r>
              <a:rPr sz="1200" spc="-10" dirty="0">
                <a:latin typeface="Calibri"/>
                <a:cs typeface="Calibri"/>
                <a:hlinkClick r:id="rId4"/>
              </a:rPr>
              <a:t>-</a:t>
            </a:r>
            <a:r>
              <a:rPr sz="1200" dirty="0">
                <a:latin typeface="Calibri"/>
                <a:cs typeface="Calibri"/>
                <a:hlinkClick r:id="rId4"/>
              </a:rPr>
              <a:t>3</a:t>
            </a:r>
            <a:r>
              <a:rPr sz="1200" spc="-10" dirty="0">
                <a:latin typeface="Calibri"/>
                <a:cs typeface="Calibri"/>
                <a:hlinkClick r:id="rId4"/>
              </a:rPr>
              <a:t>-</a:t>
            </a:r>
            <a:r>
              <a:rPr sz="1200" spc="-5" dirty="0">
                <a:latin typeface="Calibri"/>
                <a:cs typeface="Calibri"/>
                <a:hlinkClick r:id="rId4"/>
              </a:rPr>
              <a:t>Coc</a:t>
            </a:r>
            <a:r>
              <a:rPr sz="1200" spc="-10" dirty="0">
                <a:latin typeface="Calibri"/>
                <a:cs typeface="Calibri"/>
                <a:hlinkClick r:id="rId4"/>
              </a:rPr>
              <a:t>k</a:t>
            </a:r>
            <a:r>
              <a:rPr sz="1200" spc="-25" dirty="0">
                <a:latin typeface="Calibri"/>
                <a:cs typeface="Calibri"/>
                <a:hlinkClick r:id="rId4"/>
              </a:rPr>
              <a:t>r</a:t>
            </a:r>
            <a:r>
              <a:rPr sz="1200" spc="-5" dirty="0">
                <a:latin typeface="Calibri"/>
                <a:cs typeface="Calibri"/>
                <a:hlinkClick r:id="rId4"/>
              </a:rPr>
              <a:t>oach</a:t>
            </a:r>
            <a:r>
              <a:rPr sz="1200" dirty="0">
                <a:latin typeface="Calibri"/>
                <a:cs typeface="Calibri"/>
                <a:hlinkClick r:id="rId4"/>
              </a:rPr>
              <a:t>es-</a:t>
            </a:r>
            <a:r>
              <a:rPr sz="1200" spc="-5" dirty="0">
                <a:latin typeface="Calibri"/>
                <a:cs typeface="Calibri"/>
                <a:hlinkClick r:id="rId4"/>
              </a:rPr>
              <a:t>S</a:t>
            </a:r>
            <a:r>
              <a:rPr sz="1200" dirty="0">
                <a:latin typeface="Calibri"/>
                <a:cs typeface="Calibri"/>
                <a:hlinkClick r:id="rId4"/>
              </a:rPr>
              <a:t>urv</a:t>
            </a:r>
            <a:r>
              <a:rPr sz="1200" spc="-5" dirty="0">
                <a:latin typeface="Calibri"/>
                <a:cs typeface="Calibri"/>
                <a:hlinkClick r:id="rId4"/>
              </a:rPr>
              <a:t>i</a:t>
            </a:r>
            <a:r>
              <a:rPr sz="1200" spc="-20" dirty="0">
                <a:latin typeface="Calibri"/>
                <a:cs typeface="Calibri"/>
                <a:hlinkClick r:id="rId4"/>
              </a:rPr>
              <a:t>v</a:t>
            </a:r>
            <a:r>
              <a:rPr sz="1200" dirty="0">
                <a:latin typeface="Calibri"/>
                <a:cs typeface="Calibri"/>
                <a:hlinkClick r:id="rId4"/>
              </a:rPr>
              <a:t>e</a:t>
            </a:r>
            <a:r>
              <a:rPr sz="1200" spc="-10" dirty="0">
                <a:latin typeface="Calibri"/>
                <a:cs typeface="Calibri"/>
                <a:hlinkClick r:id="rId4"/>
              </a:rPr>
              <a:t>-</a:t>
            </a:r>
            <a:r>
              <a:rPr sz="1200" dirty="0">
                <a:latin typeface="Calibri"/>
                <a:cs typeface="Calibri"/>
                <a:hlinkClick r:id="rId4"/>
              </a:rPr>
              <a:t>375741381</a:t>
            </a:r>
            <a:r>
              <a:rPr sz="1200" spc="-5" dirty="0">
                <a:latin typeface="Calibri"/>
                <a:cs typeface="Calibri"/>
                <a:hlinkClick r:id="rId4"/>
              </a:rPr>
              <a:t>.</a:t>
            </a:r>
            <a:r>
              <a:rPr sz="1200" spc="-10" dirty="0">
                <a:latin typeface="Calibri"/>
                <a:cs typeface="Calibri"/>
                <a:hlinkClick r:id="rId4"/>
              </a:rPr>
              <a:t>ht</a:t>
            </a:r>
            <a:r>
              <a:rPr sz="1200" dirty="0">
                <a:latin typeface="Calibri"/>
                <a:cs typeface="Calibri"/>
                <a:hlinkClick r:id="rId4"/>
              </a:rPr>
              <a:t>ml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60706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As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Smit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Smit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(19</a:t>
            </a:r>
            <a:r>
              <a:rPr sz="3200" spc="-10" dirty="0">
                <a:latin typeface="Calibri"/>
                <a:cs typeface="Calibri"/>
              </a:rPr>
              <a:t>4</a:t>
            </a:r>
            <a:r>
              <a:rPr sz="3200" dirty="0">
                <a:latin typeface="Calibri"/>
                <a:cs typeface="Calibri"/>
              </a:rPr>
              <a:t>9)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ained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ional</a:t>
            </a:r>
            <a:r>
              <a:rPr sz="3200" spc="-5" dirty="0">
                <a:latin typeface="Calibri"/>
                <a:cs typeface="Calibri"/>
              </a:rPr>
              <a:t> sho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ol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5" dirty="0">
                <a:latin typeface="Calibri"/>
                <a:cs typeface="Calibri"/>
              </a:rPr>
              <a:t>som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oi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 lea</a:t>
            </a:r>
            <a:r>
              <a:rPr sz="3200" spc="-5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 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operly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ide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ional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oul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ademic,</a:t>
            </a:r>
            <a:r>
              <a:rPr sz="3200" spc="-5" dirty="0">
                <a:latin typeface="Calibri"/>
                <a:cs typeface="Calibri"/>
              </a:rPr>
              <a:t> E</a:t>
            </a:r>
            <a:r>
              <a:rPr sz="3200" spc="5" dirty="0">
                <a:latin typeface="Calibri"/>
                <a:cs typeface="Calibri"/>
              </a:rPr>
              <a:t>x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ens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spec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eum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PM</a:t>
            </a:r>
            <a:r>
              <a:rPr sz="3200" spc="-409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38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7" rIns="0" bIns="0" rtlCol="0">
            <a:spAutoFit/>
          </a:bodyPr>
          <a:lstStyle/>
          <a:p>
            <a:pPr marL="3683635">
              <a:lnSpc>
                <a:spcPct val="100000"/>
              </a:lnSpc>
            </a:pP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ts Mi</a:t>
            </a:r>
            <a:r>
              <a:rPr sz="4400" spc="-5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9219" y="1216888"/>
            <a:ext cx="5939789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3642" y="1841880"/>
            <a:ext cx="254889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0.2-</a:t>
            </a:r>
            <a:r>
              <a:rPr sz="1800" spc="-15" dirty="0">
                <a:latin typeface="Calibri"/>
                <a:cs typeface="Calibri"/>
              </a:rPr>
              <a:t>mm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s/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30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100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sh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sk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3642" y="3762527"/>
            <a:ext cx="205486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thma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eins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eces,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cut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3642" y="4860035"/>
            <a:ext cx="266763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Big p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0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30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Don</a:t>
            </a:r>
            <a:r>
              <a:rPr sz="1800" spc="-1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borne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6502" y="3320160"/>
            <a:ext cx="20675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 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-5" dirty="0">
                <a:latin typeface="Calibri"/>
                <a:cs typeface="Calibri"/>
              </a:rPr>
              <a:t>ult </a:t>
            </a:r>
            <a:r>
              <a:rPr sz="1800" dirty="0">
                <a:latin typeface="Calibri"/>
                <a:cs typeface="Calibri"/>
              </a:rPr>
              <a:t>wh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ths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90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537" y="0"/>
            <a:ext cx="9854057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6371" y="923163"/>
            <a:ext cx="4606290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1205" marR="5080" indent="-2009139">
              <a:lnSpc>
                <a:spcPct val="100000"/>
              </a:lnSpc>
            </a:pP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IPM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4883" y="1898548"/>
            <a:ext cx="260667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hem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4578" y="4909311"/>
            <a:ext cx="19761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18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schler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sit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gia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8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7" rIns="0" bIns="0" rtlCol="0">
            <a:spAutoFit/>
          </a:bodyPr>
          <a:lstStyle/>
          <a:p>
            <a:pPr marL="3793490">
              <a:lnSpc>
                <a:spcPct val="100000"/>
              </a:lnSpc>
            </a:pP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 Mi</a:t>
            </a:r>
            <a:r>
              <a:rPr sz="4400" spc="-5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8357" y="4237177"/>
            <a:ext cx="3785870" cy="2620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07200" y="1509649"/>
            <a:ext cx="3710686" cy="236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9000" y="4471263"/>
            <a:ext cx="3071113" cy="177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95768" y="4070603"/>
            <a:ext cx="313372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Derma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oph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opea</a:t>
            </a:r>
            <a:r>
              <a:rPr sz="1800" dirty="0">
                <a:latin typeface="Calibri"/>
                <a:cs typeface="Calibri"/>
              </a:rPr>
              <a:t>n d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84440" y="1288796"/>
            <a:ext cx="2500630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Derma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oph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nae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5538" y="3946525"/>
            <a:ext cx="28930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oph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gus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dirty="0">
                <a:latin typeface="Calibri"/>
                <a:cs typeface="Calibri"/>
              </a:rPr>
              <a:t>mi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1005" y="1939544"/>
            <a:ext cx="2656586" cy="1716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72664" y="1584960"/>
            <a:ext cx="2583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Suida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364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20" y="5971032"/>
            <a:ext cx="4020820" cy="0"/>
          </a:xfrm>
          <a:custGeom>
            <a:avLst/>
            <a:gdLst/>
            <a:ahLst/>
            <a:cxnLst/>
            <a:rect l="l" t="t" r="r" b="b"/>
            <a:pathLst>
              <a:path w="4020820">
                <a:moveTo>
                  <a:pt x="0" y="0"/>
                </a:moveTo>
                <a:lnTo>
                  <a:pt x="4020312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2788" y="5308091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8888" y="5308091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7700" y="530809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0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00" y="5308091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8711" y="5308091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199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3620" y="530809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916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700" y="4975859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497585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3620" y="4975859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5">
                <a:moveTo>
                  <a:pt x="0" y="0"/>
                </a:moveTo>
                <a:lnTo>
                  <a:pt x="11750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7700" y="4643628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3620" y="4643628"/>
            <a:ext cx="1897380" cy="0"/>
          </a:xfrm>
          <a:custGeom>
            <a:avLst/>
            <a:gdLst/>
            <a:ahLst/>
            <a:cxnLst/>
            <a:rect l="l" t="t" r="r" b="b"/>
            <a:pathLst>
              <a:path w="1897379">
                <a:moveTo>
                  <a:pt x="0" y="0"/>
                </a:moveTo>
                <a:lnTo>
                  <a:pt x="18973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3620" y="4312920"/>
            <a:ext cx="4020820" cy="0"/>
          </a:xfrm>
          <a:custGeom>
            <a:avLst/>
            <a:gdLst/>
            <a:ahLst/>
            <a:cxnLst/>
            <a:rect l="l" t="t" r="r" b="b"/>
            <a:pathLst>
              <a:path w="4020820">
                <a:moveTo>
                  <a:pt x="0" y="0"/>
                </a:moveTo>
                <a:lnTo>
                  <a:pt x="40203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3535" y="5245608"/>
            <a:ext cx="265430" cy="393700"/>
          </a:xfrm>
          <a:custGeom>
            <a:avLst/>
            <a:gdLst/>
            <a:ahLst/>
            <a:cxnLst/>
            <a:rect l="l" t="t" r="r" b="b"/>
            <a:pathLst>
              <a:path w="265430" h="393700">
                <a:moveTo>
                  <a:pt x="265175" y="0"/>
                </a:moveTo>
                <a:lnTo>
                  <a:pt x="0" y="0"/>
                </a:lnTo>
                <a:lnTo>
                  <a:pt x="0" y="393191"/>
                </a:lnTo>
                <a:lnTo>
                  <a:pt x="265175" y="393191"/>
                </a:lnTo>
                <a:lnTo>
                  <a:pt x="265175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4723" y="5367528"/>
            <a:ext cx="265430" cy="271780"/>
          </a:xfrm>
          <a:custGeom>
            <a:avLst/>
            <a:gdLst/>
            <a:ahLst/>
            <a:cxnLst/>
            <a:rect l="l" t="t" r="r" b="b"/>
            <a:pathLst>
              <a:path w="265430" h="271779">
                <a:moveTo>
                  <a:pt x="265175" y="0"/>
                </a:moveTo>
                <a:lnTo>
                  <a:pt x="0" y="0"/>
                </a:lnTo>
                <a:lnTo>
                  <a:pt x="0" y="271272"/>
                </a:lnTo>
                <a:lnTo>
                  <a:pt x="265175" y="271272"/>
                </a:lnTo>
                <a:lnTo>
                  <a:pt x="265175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5911" y="563346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1938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8623" y="4942332"/>
            <a:ext cx="265430" cy="696595"/>
          </a:xfrm>
          <a:custGeom>
            <a:avLst/>
            <a:gdLst/>
            <a:ahLst/>
            <a:cxnLst/>
            <a:rect l="l" t="t" r="r" b="b"/>
            <a:pathLst>
              <a:path w="265429" h="696595">
                <a:moveTo>
                  <a:pt x="265175" y="0"/>
                </a:moveTo>
                <a:lnTo>
                  <a:pt x="0" y="0"/>
                </a:lnTo>
                <a:lnTo>
                  <a:pt x="0" y="696468"/>
                </a:lnTo>
                <a:lnTo>
                  <a:pt x="265175" y="696468"/>
                </a:lnTo>
                <a:lnTo>
                  <a:pt x="265175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29811" y="5300471"/>
            <a:ext cx="265430" cy="338455"/>
          </a:xfrm>
          <a:custGeom>
            <a:avLst/>
            <a:gdLst/>
            <a:ahLst/>
            <a:cxnLst/>
            <a:rect l="l" t="t" r="r" b="b"/>
            <a:pathLst>
              <a:path w="265429" h="338454">
                <a:moveTo>
                  <a:pt x="265175" y="0"/>
                </a:moveTo>
                <a:lnTo>
                  <a:pt x="0" y="0"/>
                </a:lnTo>
                <a:lnTo>
                  <a:pt x="0" y="338327"/>
                </a:lnTo>
                <a:lnTo>
                  <a:pt x="265175" y="338327"/>
                </a:lnTo>
                <a:lnTo>
                  <a:pt x="265175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1000" y="4578096"/>
            <a:ext cx="266700" cy="1061085"/>
          </a:xfrm>
          <a:custGeom>
            <a:avLst/>
            <a:gdLst/>
            <a:ahLst/>
            <a:cxnLst/>
            <a:rect l="l" t="t" r="r" b="b"/>
            <a:pathLst>
              <a:path w="266700" h="1061085">
                <a:moveTo>
                  <a:pt x="266700" y="0"/>
                </a:moveTo>
                <a:lnTo>
                  <a:pt x="0" y="0"/>
                </a:lnTo>
                <a:lnTo>
                  <a:pt x="0" y="1060703"/>
                </a:lnTo>
                <a:lnTo>
                  <a:pt x="266700" y="1060703"/>
                </a:lnTo>
                <a:lnTo>
                  <a:pt x="2667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3711" y="5085588"/>
            <a:ext cx="265430" cy="553720"/>
          </a:xfrm>
          <a:custGeom>
            <a:avLst/>
            <a:gdLst/>
            <a:ahLst/>
            <a:cxnLst/>
            <a:rect l="l" t="t" r="r" b="b"/>
            <a:pathLst>
              <a:path w="265429" h="553720">
                <a:moveTo>
                  <a:pt x="265175" y="0"/>
                </a:moveTo>
                <a:lnTo>
                  <a:pt x="0" y="0"/>
                </a:lnTo>
                <a:lnTo>
                  <a:pt x="0" y="553212"/>
                </a:lnTo>
                <a:lnTo>
                  <a:pt x="265175" y="553212"/>
                </a:lnTo>
                <a:lnTo>
                  <a:pt x="265175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14900" y="5519928"/>
            <a:ext cx="266700" cy="119380"/>
          </a:xfrm>
          <a:custGeom>
            <a:avLst/>
            <a:gdLst/>
            <a:ahLst/>
            <a:cxnLst/>
            <a:rect l="l" t="t" r="r" b="b"/>
            <a:pathLst>
              <a:path w="266700" h="119379">
                <a:moveTo>
                  <a:pt x="266700" y="0"/>
                </a:moveTo>
                <a:lnTo>
                  <a:pt x="0" y="0"/>
                </a:lnTo>
                <a:lnTo>
                  <a:pt x="0" y="118872"/>
                </a:lnTo>
                <a:lnTo>
                  <a:pt x="266700" y="118872"/>
                </a:lnTo>
                <a:lnTo>
                  <a:pt x="26670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6088" y="5116067"/>
            <a:ext cx="266700" cy="523240"/>
          </a:xfrm>
          <a:custGeom>
            <a:avLst/>
            <a:gdLst/>
            <a:ahLst/>
            <a:cxnLst/>
            <a:rect l="l" t="t" r="r" b="b"/>
            <a:pathLst>
              <a:path w="266700" h="523239">
                <a:moveTo>
                  <a:pt x="266700" y="0"/>
                </a:moveTo>
                <a:lnTo>
                  <a:pt x="0" y="0"/>
                </a:lnTo>
                <a:lnTo>
                  <a:pt x="0" y="522731"/>
                </a:lnTo>
                <a:lnTo>
                  <a:pt x="266700" y="522731"/>
                </a:lnTo>
                <a:lnTo>
                  <a:pt x="26670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00" y="5530596"/>
            <a:ext cx="265430" cy="108585"/>
          </a:xfrm>
          <a:custGeom>
            <a:avLst/>
            <a:gdLst/>
            <a:ahLst/>
            <a:cxnLst/>
            <a:rect l="l" t="t" r="r" b="b"/>
            <a:pathLst>
              <a:path w="265429" h="108585">
                <a:moveTo>
                  <a:pt x="265175" y="0"/>
                </a:moveTo>
                <a:lnTo>
                  <a:pt x="0" y="0"/>
                </a:lnTo>
                <a:lnTo>
                  <a:pt x="0" y="108203"/>
                </a:lnTo>
                <a:lnTo>
                  <a:pt x="265175" y="108203"/>
                </a:lnTo>
                <a:lnTo>
                  <a:pt x="265175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99988" y="5503164"/>
            <a:ext cx="266700" cy="135890"/>
          </a:xfrm>
          <a:custGeom>
            <a:avLst/>
            <a:gdLst/>
            <a:ahLst/>
            <a:cxnLst/>
            <a:rect l="l" t="t" r="r" b="b"/>
            <a:pathLst>
              <a:path w="266700" h="135889">
                <a:moveTo>
                  <a:pt x="266700" y="0"/>
                </a:moveTo>
                <a:lnTo>
                  <a:pt x="0" y="0"/>
                </a:lnTo>
                <a:lnTo>
                  <a:pt x="0" y="135636"/>
                </a:lnTo>
                <a:lnTo>
                  <a:pt x="266700" y="135636"/>
                </a:lnTo>
                <a:lnTo>
                  <a:pt x="26670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6123" y="509625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228"/>
                </a:moveTo>
                <a:lnTo>
                  <a:pt x="0" y="14935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7167" y="5396484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7167" y="5096255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7311" y="5218176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228"/>
                </a:moveTo>
                <a:lnTo>
                  <a:pt x="0" y="14935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48355" y="5518403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48355" y="5218176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0023" y="5478779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704"/>
                </a:moveTo>
                <a:lnTo>
                  <a:pt x="0" y="14935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11067" y="577748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1067" y="547877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01211" y="479145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228"/>
                </a:moveTo>
                <a:lnTo>
                  <a:pt x="0" y="150876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2255" y="509168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72255" y="4791455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62400" y="5151120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227"/>
                </a:moveTo>
                <a:lnTo>
                  <a:pt x="0" y="14935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3444" y="545134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33444" y="515112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25111" y="4427220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227"/>
                </a:moveTo>
                <a:lnTo>
                  <a:pt x="0" y="150875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6155" y="472744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6155" y="442722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86300" y="498347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216"/>
                </a:moveTo>
                <a:lnTo>
                  <a:pt x="0" y="102108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57344" y="51876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7344" y="498347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7488" y="5417820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215"/>
                </a:moveTo>
                <a:lnTo>
                  <a:pt x="0" y="102107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20055" y="56220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0055" y="541782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10200" y="501395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205739"/>
                </a:moveTo>
                <a:lnTo>
                  <a:pt x="0" y="102107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81244" y="52197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81244" y="501395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71388" y="5426964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205740"/>
                </a:moveTo>
                <a:lnTo>
                  <a:pt x="0" y="10363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42432" y="563270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42432" y="542696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32576" y="5401055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204216"/>
                </a:moveTo>
                <a:lnTo>
                  <a:pt x="0" y="102108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05144" y="560527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5144" y="540105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4767" y="4312920"/>
            <a:ext cx="0" cy="1658620"/>
          </a:xfrm>
          <a:custGeom>
            <a:avLst/>
            <a:gdLst/>
            <a:ahLst/>
            <a:cxnLst/>
            <a:rect l="l" t="t" r="r" b="b"/>
            <a:pathLst>
              <a:path h="1658620">
                <a:moveTo>
                  <a:pt x="0" y="0"/>
                </a:moveTo>
                <a:lnTo>
                  <a:pt x="0" y="1658111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93620" y="5638800"/>
            <a:ext cx="4020820" cy="0"/>
          </a:xfrm>
          <a:custGeom>
            <a:avLst/>
            <a:gdLst/>
            <a:ahLst/>
            <a:cxnLst/>
            <a:rect l="l" t="t" r="r" b="b"/>
            <a:pathLst>
              <a:path w="4020820">
                <a:moveTo>
                  <a:pt x="0" y="0"/>
                </a:moveTo>
                <a:lnTo>
                  <a:pt x="4020312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95955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58667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19855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82567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43755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04944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67655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28844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90032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52744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13932" y="56388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796542" y="5890011"/>
            <a:ext cx="4337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-15" dirty="0">
                <a:latin typeface="Times New Roman"/>
                <a:cs typeface="Times New Roman"/>
              </a:rPr>
              <a:t>5</a:t>
            </a:r>
            <a:r>
              <a:rPr sz="1100" dirty="0">
                <a:latin typeface="Times New Roman"/>
                <a:cs typeface="Times New Roman"/>
              </a:rPr>
              <a:t>.00%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43277" y="5558388"/>
            <a:ext cx="386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0.0</a:t>
            </a:r>
            <a:r>
              <a:rPr sz="1100" spc="-15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843277" y="5226766"/>
            <a:ext cx="3860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5.0</a:t>
            </a:r>
            <a:r>
              <a:rPr sz="1100" spc="-15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73173" y="4894788"/>
            <a:ext cx="4565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10.</a:t>
            </a:r>
            <a:r>
              <a:rPr sz="1100" spc="-15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0%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73173" y="4563191"/>
            <a:ext cx="4565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15.</a:t>
            </a:r>
            <a:r>
              <a:rPr sz="1100" spc="-15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0%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73173" y="4231340"/>
            <a:ext cx="4565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20.</a:t>
            </a:r>
            <a:r>
              <a:rPr sz="1100" spc="-15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0%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601467" y="6192011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80" h="68579">
                <a:moveTo>
                  <a:pt x="0" y="68579"/>
                </a:moveTo>
                <a:lnTo>
                  <a:pt x="68580" y="68579"/>
                </a:lnTo>
                <a:lnTo>
                  <a:pt x="6858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01467" y="6420611"/>
            <a:ext cx="68580" cy="70485"/>
          </a:xfrm>
          <a:custGeom>
            <a:avLst/>
            <a:gdLst/>
            <a:ahLst/>
            <a:cxnLst/>
            <a:rect l="l" t="t" r="r" b="b"/>
            <a:pathLst>
              <a:path w="68580" h="70485">
                <a:moveTo>
                  <a:pt x="0" y="70103"/>
                </a:moveTo>
                <a:lnTo>
                  <a:pt x="68580" y="70103"/>
                </a:lnTo>
                <a:lnTo>
                  <a:pt x="6858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468626" y="5722371"/>
            <a:ext cx="2875915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4015" algn="l"/>
                <a:tab pos="735965" algn="l"/>
                <a:tab pos="1097915" algn="l"/>
                <a:tab pos="1459865" algn="l"/>
                <a:tab pos="1821180" algn="l"/>
                <a:tab pos="2183130" algn="l"/>
                <a:tab pos="2545080" algn="l"/>
              </a:tabLst>
            </a:pPr>
            <a:r>
              <a:rPr sz="1100" dirty="0">
                <a:latin typeface="Times New Roman"/>
                <a:cs typeface="Times New Roman"/>
              </a:rPr>
              <a:t>1	2	3	4	5	6	1	2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745"/>
              </a:spcBef>
            </a:pPr>
            <a:r>
              <a:rPr sz="1100" dirty="0">
                <a:latin typeface="Times New Roman"/>
                <a:cs typeface="Times New Roman"/>
              </a:rPr>
              <a:t>%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eco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F</a:t>
            </a:r>
            <a:r>
              <a:rPr sz="1100" spc="-1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5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ca</a:t>
            </a:r>
            <a:r>
              <a:rPr sz="1100" spc="-15" dirty="0">
                <a:latin typeface="Times New Roman"/>
                <a:cs typeface="Times New Roman"/>
              </a:rPr>
              <a:t>p</a:t>
            </a:r>
            <a:r>
              <a:rPr sz="1100" dirty="0">
                <a:latin typeface="Times New Roman"/>
                <a:cs typeface="Times New Roman"/>
              </a:rPr>
              <a:t>e Ex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ra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on</a:t>
            </a:r>
            <a:endParaRPr sz="1100">
              <a:latin typeface="Times New Roman"/>
              <a:cs typeface="Times New Roman"/>
            </a:endParaRPr>
          </a:p>
          <a:p>
            <a:pPr marL="232410">
              <a:lnSpc>
                <a:spcPct val="100000"/>
              </a:lnSpc>
              <a:spcBef>
                <a:spcPts val="484"/>
              </a:spcBef>
            </a:pPr>
            <a:r>
              <a:rPr sz="1100" dirty="0">
                <a:latin typeface="Times New Roman"/>
                <a:cs typeface="Times New Roman"/>
              </a:rPr>
              <a:t>%</a:t>
            </a:r>
            <a:r>
              <a:rPr sz="1100" spc="-10" dirty="0">
                <a:latin typeface="Times New Roman"/>
                <a:cs typeface="Times New Roman"/>
              </a:rPr>
              <a:t> R</a:t>
            </a:r>
            <a:r>
              <a:rPr sz="1100" dirty="0">
                <a:latin typeface="Times New Roman"/>
                <a:cs typeface="Times New Roman"/>
              </a:rPr>
              <a:t>eco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dirty="0">
                <a:latin typeface="Times New Roman"/>
                <a:cs typeface="Times New Roman"/>
              </a:rPr>
              <a:t>ery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S</a:t>
            </a:r>
            <a:r>
              <a:rPr sz="1100" spc="-1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cond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</a:t>
            </a:r>
            <a:r>
              <a:rPr sz="1100" spc="-1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at</a:t>
            </a:r>
            <a:r>
              <a:rPr sz="1100" spc="-5" dirty="0">
                <a:latin typeface="Times New Roman"/>
                <a:cs typeface="Times New Roman"/>
              </a:rPr>
              <a:t> E</a:t>
            </a:r>
            <a:r>
              <a:rPr sz="1100" dirty="0">
                <a:latin typeface="Times New Roman"/>
                <a:cs typeface="Times New Roman"/>
              </a:rPr>
              <a:t>sc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pe 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x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1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363083" y="5722371"/>
            <a:ext cx="958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724905" y="5722371"/>
            <a:ext cx="958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086602" y="5722371"/>
            <a:ext cx="9588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592661" y="4604928"/>
            <a:ext cx="165735" cy="1078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latin typeface="Times New Roman"/>
                <a:cs typeface="Times New Roman"/>
              </a:rPr>
              <a:t>P</a:t>
            </a:r>
            <a:r>
              <a:rPr sz="1100" b="1" dirty="0">
                <a:latin typeface="Times New Roman"/>
                <a:cs typeface="Times New Roman"/>
              </a:rPr>
              <a:t>ercent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R</a:t>
            </a:r>
            <a:r>
              <a:rPr sz="1100" b="1" dirty="0">
                <a:latin typeface="Times New Roman"/>
                <a:cs typeface="Times New Roman"/>
              </a:rPr>
              <a:t>ecovery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52573" y="3628644"/>
            <a:ext cx="377634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3195" marR="5080" indent="-1421130">
              <a:lnSpc>
                <a:spcPct val="101699"/>
              </a:lnSpc>
            </a:pPr>
            <a:r>
              <a:rPr sz="1800" b="1" i="1" spc="-45" dirty="0">
                <a:latin typeface="Calibri"/>
                <a:cs typeface="Calibri"/>
              </a:rPr>
              <a:t>D</a:t>
            </a:r>
            <a:r>
              <a:rPr sz="1800" b="1" i="1" dirty="0">
                <a:latin typeface="Calibri"/>
                <a:cs typeface="Calibri"/>
              </a:rPr>
              <a:t>.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pt</a:t>
            </a:r>
            <a:r>
              <a:rPr sz="1800" b="1" i="1" spc="-5" dirty="0">
                <a:latin typeface="Calibri"/>
                <a:cs typeface="Calibri"/>
              </a:rPr>
              <a:t>e</a:t>
            </a:r>
            <a:r>
              <a:rPr sz="1800" b="1" i="1" spc="5" dirty="0">
                <a:latin typeface="Calibri"/>
                <a:cs typeface="Calibri"/>
              </a:rPr>
              <a:t>r</a:t>
            </a:r>
            <a:r>
              <a:rPr sz="1800" b="1" i="1" spc="-5" dirty="0">
                <a:latin typeface="Calibri"/>
                <a:cs typeface="Calibri"/>
              </a:rPr>
              <a:t>o</a:t>
            </a:r>
            <a:r>
              <a:rPr sz="1800" b="1" i="1" spc="-30" dirty="0">
                <a:latin typeface="Calibri"/>
                <a:cs typeface="Calibri"/>
              </a:rPr>
              <a:t>n</a:t>
            </a:r>
            <a:r>
              <a:rPr sz="1800" b="1" i="1" dirty="0">
                <a:latin typeface="Calibri"/>
                <a:cs typeface="Calibri"/>
              </a:rPr>
              <a:t>y</a:t>
            </a:r>
            <a:r>
              <a:rPr sz="1800" b="1" i="1" spc="-5" dirty="0">
                <a:latin typeface="Calibri"/>
                <a:cs typeface="Calibri"/>
              </a:rPr>
              <a:t>ssinu</a:t>
            </a:r>
            <a:r>
              <a:rPr sz="1800" b="1" i="1" dirty="0">
                <a:latin typeface="Calibri"/>
                <a:cs typeface="Calibri"/>
              </a:rPr>
              <a:t>s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</a:t>
            </a:r>
            <a:r>
              <a:rPr sz="1800" b="1" spc="-10" dirty="0">
                <a:latin typeface="Calibri"/>
                <a:cs typeface="Calibri"/>
              </a:rPr>
              <a:t>cape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xt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action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fici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363968" y="4992623"/>
            <a:ext cx="3027045" cy="0"/>
          </a:xfrm>
          <a:custGeom>
            <a:avLst/>
            <a:gdLst/>
            <a:ahLst/>
            <a:cxnLst/>
            <a:rect l="l" t="t" r="r" b="b"/>
            <a:pathLst>
              <a:path w="3027045">
                <a:moveTo>
                  <a:pt x="0" y="0"/>
                </a:moveTo>
                <a:lnTo>
                  <a:pt x="3026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63968" y="4715255"/>
            <a:ext cx="3027045" cy="0"/>
          </a:xfrm>
          <a:custGeom>
            <a:avLst/>
            <a:gdLst/>
            <a:ahLst/>
            <a:cxnLst/>
            <a:rect l="l" t="t" r="r" b="b"/>
            <a:pathLst>
              <a:path w="3027045">
                <a:moveTo>
                  <a:pt x="0" y="0"/>
                </a:moveTo>
                <a:lnTo>
                  <a:pt x="3026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56092" y="4436364"/>
            <a:ext cx="2034539" cy="0"/>
          </a:xfrm>
          <a:custGeom>
            <a:avLst/>
            <a:gdLst/>
            <a:ahLst/>
            <a:cxnLst/>
            <a:rect l="l" t="t" r="r" b="b"/>
            <a:pathLst>
              <a:path w="2034540">
                <a:moveTo>
                  <a:pt x="0" y="0"/>
                </a:moveTo>
                <a:lnTo>
                  <a:pt x="20345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55507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54923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52816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52231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51647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51064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50480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8371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47788" y="4436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63968" y="44363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356092" y="4158996"/>
            <a:ext cx="2034539" cy="0"/>
          </a:xfrm>
          <a:custGeom>
            <a:avLst/>
            <a:gdLst/>
            <a:ahLst/>
            <a:cxnLst/>
            <a:rect l="l" t="t" r="r" b="b"/>
            <a:pathLst>
              <a:path w="2034540">
                <a:moveTo>
                  <a:pt x="0" y="0"/>
                </a:moveTo>
                <a:lnTo>
                  <a:pt x="203453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255507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154923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52816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52231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51647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51064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650480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48371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447788" y="415899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63968" y="415899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48371" y="3881628"/>
            <a:ext cx="2842260" cy="0"/>
          </a:xfrm>
          <a:custGeom>
            <a:avLst/>
            <a:gdLst/>
            <a:ahLst/>
            <a:cxnLst/>
            <a:rect l="l" t="t" r="r" b="b"/>
            <a:pathLst>
              <a:path w="2842259">
                <a:moveTo>
                  <a:pt x="0" y="0"/>
                </a:moveTo>
                <a:lnTo>
                  <a:pt x="284225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63968" y="388162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8371" y="3604259"/>
            <a:ext cx="2842260" cy="0"/>
          </a:xfrm>
          <a:custGeom>
            <a:avLst/>
            <a:gdLst/>
            <a:ahLst/>
            <a:cxnLst/>
            <a:rect l="l" t="t" r="r" b="b"/>
            <a:pathLst>
              <a:path w="2842259">
                <a:moveTo>
                  <a:pt x="0" y="0"/>
                </a:moveTo>
                <a:lnTo>
                  <a:pt x="284225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63968" y="360425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63968" y="3325367"/>
            <a:ext cx="3027045" cy="0"/>
          </a:xfrm>
          <a:custGeom>
            <a:avLst/>
            <a:gdLst/>
            <a:ahLst/>
            <a:cxnLst/>
            <a:rect l="l" t="t" r="r" b="b"/>
            <a:pathLst>
              <a:path w="3027045">
                <a:moveTo>
                  <a:pt x="0" y="0"/>
                </a:moveTo>
                <a:lnTo>
                  <a:pt x="30266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80731" y="4018788"/>
            <a:ext cx="67310" cy="696595"/>
          </a:xfrm>
          <a:custGeom>
            <a:avLst/>
            <a:gdLst/>
            <a:ahLst/>
            <a:cxnLst/>
            <a:rect l="l" t="t" r="r" b="b"/>
            <a:pathLst>
              <a:path w="67309" h="696595">
                <a:moveTo>
                  <a:pt x="67056" y="0"/>
                </a:moveTo>
                <a:lnTo>
                  <a:pt x="0" y="0"/>
                </a:lnTo>
                <a:lnTo>
                  <a:pt x="0" y="696468"/>
                </a:lnTo>
                <a:lnTo>
                  <a:pt x="67056" y="696468"/>
                </a:lnTo>
                <a:lnTo>
                  <a:pt x="67056" y="0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481316" y="3375659"/>
            <a:ext cx="67310" cy="1339850"/>
          </a:xfrm>
          <a:custGeom>
            <a:avLst/>
            <a:gdLst/>
            <a:ahLst/>
            <a:cxnLst/>
            <a:rect l="l" t="t" r="r" b="b"/>
            <a:pathLst>
              <a:path w="67309" h="1339850">
                <a:moveTo>
                  <a:pt x="67055" y="0"/>
                </a:moveTo>
                <a:lnTo>
                  <a:pt x="0" y="0"/>
                </a:lnTo>
                <a:lnTo>
                  <a:pt x="0" y="1339595"/>
                </a:lnTo>
                <a:lnTo>
                  <a:pt x="67055" y="1339595"/>
                </a:lnTo>
                <a:lnTo>
                  <a:pt x="67055" y="0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81900" y="3994403"/>
            <a:ext cx="68580" cy="721360"/>
          </a:xfrm>
          <a:custGeom>
            <a:avLst/>
            <a:gdLst/>
            <a:ahLst/>
            <a:cxnLst/>
            <a:rect l="l" t="t" r="r" b="b"/>
            <a:pathLst>
              <a:path w="68579" h="721360">
                <a:moveTo>
                  <a:pt x="68579" y="0"/>
                </a:moveTo>
                <a:lnTo>
                  <a:pt x="0" y="0"/>
                </a:lnTo>
                <a:lnTo>
                  <a:pt x="0" y="720852"/>
                </a:lnTo>
                <a:lnTo>
                  <a:pt x="68579" y="720852"/>
                </a:lnTo>
                <a:lnTo>
                  <a:pt x="68579" y="0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84007" y="4142232"/>
            <a:ext cx="67310" cy="573405"/>
          </a:xfrm>
          <a:custGeom>
            <a:avLst/>
            <a:gdLst/>
            <a:ahLst/>
            <a:cxnLst/>
            <a:rect l="l" t="t" r="r" b="b"/>
            <a:pathLst>
              <a:path w="67309" h="573404">
                <a:moveTo>
                  <a:pt x="67056" y="0"/>
                </a:moveTo>
                <a:lnTo>
                  <a:pt x="0" y="0"/>
                </a:lnTo>
                <a:lnTo>
                  <a:pt x="0" y="573024"/>
                </a:lnTo>
                <a:lnTo>
                  <a:pt x="67056" y="573024"/>
                </a:lnTo>
                <a:lnTo>
                  <a:pt x="67056" y="0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84592" y="3890771"/>
            <a:ext cx="67310" cy="824865"/>
          </a:xfrm>
          <a:custGeom>
            <a:avLst/>
            <a:gdLst/>
            <a:ahLst/>
            <a:cxnLst/>
            <a:rect l="l" t="t" r="r" b="b"/>
            <a:pathLst>
              <a:path w="67309" h="824864">
                <a:moveTo>
                  <a:pt x="67055" y="0"/>
                </a:moveTo>
                <a:lnTo>
                  <a:pt x="0" y="0"/>
                </a:lnTo>
                <a:lnTo>
                  <a:pt x="0" y="824483"/>
                </a:lnTo>
                <a:lnTo>
                  <a:pt x="67055" y="824483"/>
                </a:lnTo>
                <a:lnTo>
                  <a:pt x="67055" y="0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85176" y="4070603"/>
            <a:ext cx="67310" cy="645160"/>
          </a:xfrm>
          <a:custGeom>
            <a:avLst/>
            <a:gdLst/>
            <a:ahLst/>
            <a:cxnLst/>
            <a:rect l="l" t="t" r="r" b="b"/>
            <a:pathLst>
              <a:path w="67309" h="645160">
                <a:moveTo>
                  <a:pt x="67055" y="0"/>
                </a:moveTo>
                <a:lnTo>
                  <a:pt x="0" y="0"/>
                </a:lnTo>
                <a:lnTo>
                  <a:pt x="0" y="644652"/>
                </a:lnTo>
                <a:lnTo>
                  <a:pt x="67055" y="644652"/>
                </a:lnTo>
                <a:lnTo>
                  <a:pt x="67055" y="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85759" y="3973067"/>
            <a:ext cx="67310" cy="742315"/>
          </a:xfrm>
          <a:custGeom>
            <a:avLst/>
            <a:gdLst/>
            <a:ahLst/>
            <a:cxnLst/>
            <a:rect l="l" t="t" r="r" b="b"/>
            <a:pathLst>
              <a:path w="67309" h="742314">
                <a:moveTo>
                  <a:pt x="67056" y="0"/>
                </a:moveTo>
                <a:lnTo>
                  <a:pt x="0" y="0"/>
                </a:lnTo>
                <a:lnTo>
                  <a:pt x="0" y="742187"/>
                </a:lnTo>
                <a:lnTo>
                  <a:pt x="67056" y="742187"/>
                </a:lnTo>
                <a:lnTo>
                  <a:pt x="67056" y="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86343" y="4011167"/>
            <a:ext cx="68580" cy="704215"/>
          </a:xfrm>
          <a:custGeom>
            <a:avLst/>
            <a:gdLst/>
            <a:ahLst/>
            <a:cxnLst/>
            <a:rect l="l" t="t" r="r" b="b"/>
            <a:pathLst>
              <a:path w="68579" h="704214">
                <a:moveTo>
                  <a:pt x="68579" y="0"/>
                </a:moveTo>
                <a:lnTo>
                  <a:pt x="0" y="0"/>
                </a:lnTo>
                <a:lnTo>
                  <a:pt x="0" y="704087"/>
                </a:lnTo>
                <a:lnTo>
                  <a:pt x="68579" y="704087"/>
                </a:lnTo>
                <a:lnTo>
                  <a:pt x="68579" y="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88452" y="4093464"/>
            <a:ext cx="67310" cy="622300"/>
          </a:xfrm>
          <a:custGeom>
            <a:avLst/>
            <a:gdLst/>
            <a:ahLst/>
            <a:cxnLst/>
            <a:rect l="l" t="t" r="r" b="b"/>
            <a:pathLst>
              <a:path w="67309" h="622300">
                <a:moveTo>
                  <a:pt x="67055" y="0"/>
                </a:moveTo>
                <a:lnTo>
                  <a:pt x="0" y="0"/>
                </a:lnTo>
                <a:lnTo>
                  <a:pt x="0" y="621792"/>
                </a:lnTo>
                <a:lnTo>
                  <a:pt x="67055" y="621792"/>
                </a:lnTo>
                <a:lnTo>
                  <a:pt x="67055" y="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89035" y="4023359"/>
            <a:ext cx="67310" cy="692150"/>
          </a:xfrm>
          <a:custGeom>
            <a:avLst/>
            <a:gdLst/>
            <a:ahLst/>
            <a:cxnLst/>
            <a:rect l="l" t="t" r="r" b="b"/>
            <a:pathLst>
              <a:path w="67309" h="692150">
                <a:moveTo>
                  <a:pt x="67056" y="0"/>
                </a:moveTo>
                <a:lnTo>
                  <a:pt x="0" y="0"/>
                </a:lnTo>
                <a:lnTo>
                  <a:pt x="0" y="691895"/>
                </a:lnTo>
                <a:lnTo>
                  <a:pt x="67056" y="691895"/>
                </a:lnTo>
                <a:lnTo>
                  <a:pt x="67056" y="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389619" y="4671948"/>
            <a:ext cx="67310" cy="44450"/>
          </a:xfrm>
          <a:custGeom>
            <a:avLst/>
            <a:gdLst/>
            <a:ahLst/>
            <a:cxnLst/>
            <a:rect l="l" t="t" r="r" b="b"/>
            <a:pathLst>
              <a:path w="67309" h="44450">
                <a:moveTo>
                  <a:pt x="0" y="43942"/>
                </a:moveTo>
                <a:lnTo>
                  <a:pt x="67055" y="43942"/>
                </a:lnTo>
                <a:lnTo>
                  <a:pt x="67055" y="0"/>
                </a:lnTo>
                <a:lnTo>
                  <a:pt x="0" y="0"/>
                </a:lnTo>
                <a:lnTo>
                  <a:pt x="0" y="43942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90204" y="4637532"/>
            <a:ext cx="67310" cy="78105"/>
          </a:xfrm>
          <a:custGeom>
            <a:avLst/>
            <a:gdLst/>
            <a:ahLst/>
            <a:cxnLst/>
            <a:rect l="l" t="t" r="r" b="b"/>
            <a:pathLst>
              <a:path w="67309" h="78104">
                <a:moveTo>
                  <a:pt x="67055" y="0"/>
                </a:moveTo>
                <a:lnTo>
                  <a:pt x="0" y="0"/>
                </a:lnTo>
                <a:lnTo>
                  <a:pt x="0" y="77724"/>
                </a:lnTo>
                <a:lnTo>
                  <a:pt x="67055" y="77724"/>
                </a:lnTo>
                <a:lnTo>
                  <a:pt x="67055" y="0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90788" y="4681092"/>
            <a:ext cx="67310" cy="34925"/>
          </a:xfrm>
          <a:custGeom>
            <a:avLst/>
            <a:gdLst/>
            <a:ahLst/>
            <a:cxnLst/>
            <a:rect l="l" t="t" r="r" b="b"/>
            <a:pathLst>
              <a:path w="67309" h="34925">
                <a:moveTo>
                  <a:pt x="0" y="34798"/>
                </a:moveTo>
                <a:lnTo>
                  <a:pt x="67055" y="34798"/>
                </a:lnTo>
                <a:lnTo>
                  <a:pt x="67055" y="0"/>
                </a:lnTo>
                <a:lnTo>
                  <a:pt x="0" y="0"/>
                </a:lnTo>
                <a:lnTo>
                  <a:pt x="0" y="34798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692895" y="4628388"/>
            <a:ext cx="67310" cy="86995"/>
          </a:xfrm>
          <a:custGeom>
            <a:avLst/>
            <a:gdLst/>
            <a:ahLst/>
            <a:cxnLst/>
            <a:rect l="l" t="t" r="r" b="b"/>
            <a:pathLst>
              <a:path w="67309" h="86995">
                <a:moveTo>
                  <a:pt x="67055" y="0"/>
                </a:moveTo>
                <a:lnTo>
                  <a:pt x="0" y="0"/>
                </a:lnTo>
                <a:lnTo>
                  <a:pt x="0" y="86868"/>
                </a:lnTo>
                <a:lnTo>
                  <a:pt x="67055" y="86868"/>
                </a:lnTo>
                <a:lnTo>
                  <a:pt x="67055" y="0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793480" y="4498847"/>
            <a:ext cx="67310" cy="216535"/>
          </a:xfrm>
          <a:custGeom>
            <a:avLst/>
            <a:gdLst/>
            <a:ahLst/>
            <a:cxnLst/>
            <a:rect l="l" t="t" r="r" b="b"/>
            <a:pathLst>
              <a:path w="67309" h="216535">
                <a:moveTo>
                  <a:pt x="67055" y="0"/>
                </a:moveTo>
                <a:lnTo>
                  <a:pt x="0" y="0"/>
                </a:lnTo>
                <a:lnTo>
                  <a:pt x="0" y="216407"/>
                </a:lnTo>
                <a:lnTo>
                  <a:pt x="67055" y="216407"/>
                </a:lnTo>
                <a:lnTo>
                  <a:pt x="67055" y="0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94064" y="4491228"/>
            <a:ext cx="67310" cy="224154"/>
          </a:xfrm>
          <a:custGeom>
            <a:avLst/>
            <a:gdLst/>
            <a:ahLst/>
            <a:cxnLst/>
            <a:rect l="l" t="t" r="r" b="b"/>
            <a:pathLst>
              <a:path w="67309" h="224154">
                <a:moveTo>
                  <a:pt x="67055" y="0"/>
                </a:moveTo>
                <a:lnTo>
                  <a:pt x="0" y="0"/>
                </a:lnTo>
                <a:lnTo>
                  <a:pt x="0" y="224028"/>
                </a:lnTo>
                <a:lnTo>
                  <a:pt x="67055" y="224028"/>
                </a:lnTo>
                <a:lnTo>
                  <a:pt x="67055" y="0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94647" y="4681092"/>
            <a:ext cx="67310" cy="34925"/>
          </a:xfrm>
          <a:custGeom>
            <a:avLst/>
            <a:gdLst/>
            <a:ahLst/>
            <a:cxnLst/>
            <a:rect l="l" t="t" r="r" b="b"/>
            <a:pathLst>
              <a:path w="67309" h="34925">
                <a:moveTo>
                  <a:pt x="0" y="34798"/>
                </a:moveTo>
                <a:lnTo>
                  <a:pt x="67055" y="34798"/>
                </a:lnTo>
                <a:lnTo>
                  <a:pt x="67055" y="0"/>
                </a:lnTo>
                <a:lnTo>
                  <a:pt x="0" y="0"/>
                </a:lnTo>
                <a:lnTo>
                  <a:pt x="0" y="34798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095231" y="4631435"/>
            <a:ext cx="67310" cy="83820"/>
          </a:xfrm>
          <a:custGeom>
            <a:avLst/>
            <a:gdLst/>
            <a:ahLst/>
            <a:cxnLst/>
            <a:rect l="l" t="t" r="r" b="b"/>
            <a:pathLst>
              <a:path w="67309" h="83820">
                <a:moveTo>
                  <a:pt x="67056" y="0"/>
                </a:moveTo>
                <a:lnTo>
                  <a:pt x="0" y="0"/>
                </a:lnTo>
                <a:lnTo>
                  <a:pt x="0" y="83819"/>
                </a:lnTo>
                <a:lnTo>
                  <a:pt x="67056" y="83819"/>
                </a:lnTo>
                <a:lnTo>
                  <a:pt x="67056" y="0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195816" y="4682616"/>
            <a:ext cx="68580" cy="33655"/>
          </a:xfrm>
          <a:custGeom>
            <a:avLst/>
            <a:gdLst/>
            <a:ahLst/>
            <a:cxnLst/>
            <a:rect l="l" t="t" r="r" b="b"/>
            <a:pathLst>
              <a:path w="68579" h="33654">
                <a:moveTo>
                  <a:pt x="0" y="33274"/>
                </a:moveTo>
                <a:lnTo>
                  <a:pt x="68579" y="33274"/>
                </a:lnTo>
                <a:lnTo>
                  <a:pt x="68579" y="0"/>
                </a:lnTo>
                <a:lnTo>
                  <a:pt x="0" y="0"/>
                </a:lnTo>
                <a:lnTo>
                  <a:pt x="0" y="33274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97923" y="4616196"/>
            <a:ext cx="67310" cy="99060"/>
          </a:xfrm>
          <a:custGeom>
            <a:avLst/>
            <a:gdLst/>
            <a:ahLst/>
            <a:cxnLst/>
            <a:rect l="l" t="t" r="r" b="b"/>
            <a:pathLst>
              <a:path w="67309" h="99060">
                <a:moveTo>
                  <a:pt x="67055" y="0"/>
                </a:moveTo>
                <a:lnTo>
                  <a:pt x="0" y="0"/>
                </a:lnTo>
                <a:lnTo>
                  <a:pt x="0" y="99059"/>
                </a:lnTo>
                <a:lnTo>
                  <a:pt x="67055" y="99059"/>
                </a:lnTo>
                <a:lnTo>
                  <a:pt x="67055" y="0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398507" y="4712970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6" y="0"/>
                </a:lnTo>
              </a:path>
            </a:pathLst>
          </a:custGeom>
          <a:ln w="5842">
            <a:solidFill>
              <a:srgbClr val="A99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499092" y="4706873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18033">
            <a:solidFill>
              <a:srgbClr val="A99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599676" y="4709921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11938">
            <a:solidFill>
              <a:srgbClr val="A99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00259" y="471297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5842">
            <a:solidFill>
              <a:srgbClr val="A99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902952" y="4712970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5842">
            <a:solidFill>
              <a:srgbClr val="91C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003535" y="4712970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6" y="0"/>
                </a:lnTo>
              </a:path>
            </a:pathLst>
          </a:custGeom>
          <a:ln w="5842">
            <a:solidFill>
              <a:srgbClr val="91C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04119" y="4714494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3175">
            <a:solidFill>
              <a:srgbClr val="91C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204704" y="471373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4318">
            <a:solidFill>
              <a:srgbClr val="91C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306811" y="4712208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56" y="0"/>
                </a:lnTo>
              </a:path>
            </a:pathLst>
          </a:custGeom>
          <a:ln w="7365">
            <a:solidFill>
              <a:srgbClr val="91C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14259" y="3884676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700"/>
                </a:moveTo>
                <a:lnTo>
                  <a:pt x="0" y="13411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85304" y="41513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85304" y="38846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14843" y="3325367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5029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87411" y="350824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15428" y="3860291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699"/>
                </a:moveTo>
                <a:lnTo>
                  <a:pt x="0" y="13411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87995" y="412699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87995" y="386029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717535" y="400812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266699"/>
                </a:moveTo>
                <a:lnTo>
                  <a:pt x="0" y="13411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88580" y="427482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88580" y="400812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818119" y="3758184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265176"/>
                </a:moveTo>
                <a:lnTo>
                  <a:pt x="0" y="132588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89164" y="402335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89164" y="375818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914131" y="407060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2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89747" y="409194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89747" y="404926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014716" y="39730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991856" y="399440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15300" y="40111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92440" y="403250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92440" y="3989832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17407" y="40934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26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93023" y="41148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93023" y="407212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317992" y="40233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2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93607" y="40446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93607" y="400202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423147" y="464057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3200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394192" y="4701540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0" y="9144"/>
                </a:moveTo>
                <a:lnTo>
                  <a:pt x="57911" y="9144"/>
                </a:lnTo>
                <a:lnTo>
                  <a:pt x="57911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94192" y="464057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523731" y="460552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2"/>
                </a:moveTo>
                <a:lnTo>
                  <a:pt x="0" y="32004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494776" y="467105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494776" y="460552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624316" y="4649723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1"/>
                </a:moveTo>
                <a:lnTo>
                  <a:pt x="0" y="32003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96883" y="4710684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5" h="9525">
                <a:moveTo>
                  <a:pt x="0" y="9144"/>
                </a:moveTo>
                <a:lnTo>
                  <a:pt x="56388" y="9144"/>
                </a:lnTo>
                <a:lnTo>
                  <a:pt x="563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596883" y="464972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26423" y="459485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531"/>
                </a:moveTo>
                <a:lnTo>
                  <a:pt x="0" y="33527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697468" y="466039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97468" y="459485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827007" y="446532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67055"/>
                </a:moveTo>
                <a:lnTo>
                  <a:pt x="0" y="33527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98052" y="45323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98052" y="446532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927592" y="445617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04"/>
                </a:moveTo>
                <a:lnTo>
                  <a:pt x="0" y="3505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898635" y="452627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898635" y="44561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028176" y="464667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04"/>
                </a:moveTo>
                <a:lnTo>
                  <a:pt x="0" y="3505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999219" y="4712208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0" y="9144"/>
                </a:moveTo>
                <a:lnTo>
                  <a:pt x="57911" y="9144"/>
                </a:lnTo>
                <a:lnTo>
                  <a:pt x="57911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99219" y="464667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128759" y="459638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04"/>
                </a:moveTo>
                <a:lnTo>
                  <a:pt x="0" y="35052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101328" y="466648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101328" y="459638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230868" y="4648200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04"/>
                </a:moveTo>
                <a:lnTo>
                  <a:pt x="0" y="3505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201911" y="4713732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5" h="9525">
                <a:moveTo>
                  <a:pt x="0" y="9144"/>
                </a:moveTo>
                <a:lnTo>
                  <a:pt x="56388" y="9144"/>
                </a:lnTo>
                <a:lnTo>
                  <a:pt x="56388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201911" y="4648200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331452" y="458114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03"/>
                </a:moveTo>
                <a:lnTo>
                  <a:pt x="0" y="35051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302495" y="465124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302495" y="458114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03080" y="470992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503664" y="469849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605771" y="470382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706356" y="471068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806940" y="4715255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931907" y="471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907523" y="471144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0032492" y="470992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008107" y="470992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0133076" y="471449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110216" y="471449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233659" y="47114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210800" y="471144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335768" y="470839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311383" y="470839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363968" y="3325367"/>
            <a:ext cx="0" cy="1667510"/>
          </a:xfrm>
          <a:custGeom>
            <a:avLst/>
            <a:gdLst/>
            <a:ahLst/>
            <a:cxnLst/>
            <a:rect l="l" t="t" r="r" b="b"/>
            <a:pathLst>
              <a:path h="1667510">
                <a:moveTo>
                  <a:pt x="0" y="1667256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10078593" y="4510404"/>
            <a:ext cx="4203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10" dirty="0">
                <a:latin typeface="Calibri"/>
                <a:cs typeface="Calibri"/>
              </a:rPr>
              <a:t>0.45</a:t>
            </a:r>
            <a:r>
              <a:rPr sz="1000" spc="-10" dirty="0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703568" y="3248115"/>
            <a:ext cx="558800" cy="183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30" dirty="0">
                <a:latin typeface="Times New Roman"/>
                <a:cs typeface="Times New Roman"/>
              </a:rPr>
              <a:t>100.0</a:t>
            </a:r>
            <a:r>
              <a:rPr sz="1100" spc="20" dirty="0">
                <a:latin typeface="Times New Roman"/>
                <a:cs typeface="Times New Roman"/>
              </a:rPr>
              <a:t>0</a:t>
            </a:r>
            <a:r>
              <a:rPr sz="1100" dirty="0">
                <a:latin typeface="Times New Roman"/>
                <a:cs typeface="Times New Roman"/>
              </a:rPr>
              <a:t>%</a:t>
            </a:r>
            <a:endParaRPr sz="11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  <a:spcBef>
                <a:spcPts val="865"/>
              </a:spcBef>
            </a:pPr>
            <a:r>
              <a:rPr sz="1100" spc="35" dirty="0">
                <a:latin typeface="Times New Roman"/>
                <a:cs typeface="Times New Roman"/>
              </a:rPr>
              <a:t>80.00%</a:t>
            </a:r>
            <a:endParaRPr sz="11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  <a:spcBef>
                <a:spcPts val="865"/>
              </a:spcBef>
            </a:pPr>
            <a:r>
              <a:rPr sz="1100" spc="35" dirty="0">
                <a:latin typeface="Times New Roman"/>
                <a:cs typeface="Times New Roman"/>
              </a:rPr>
              <a:t>60.00%</a:t>
            </a:r>
            <a:endParaRPr sz="11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  <a:spcBef>
                <a:spcPts val="865"/>
              </a:spcBef>
            </a:pPr>
            <a:r>
              <a:rPr sz="1100" spc="30" dirty="0">
                <a:latin typeface="Times New Roman"/>
                <a:cs typeface="Times New Roman"/>
              </a:rPr>
              <a:t>40.00%</a:t>
            </a:r>
            <a:endParaRPr sz="1100">
              <a:latin typeface="Times New Roman"/>
              <a:cs typeface="Times New Roman"/>
            </a:endParaRPr>
          </a:p>
          <a:p>
            <a:pPr marL="73025" algn="ctr">
              <a:lnSpc>
                <a:spcPct val="100000"/>
              </a:lnSpc>
              <a:spcBef>
                <a:spcPts val="865"/>
              </a:spcBef>
            </a:pPr>
            <a:r>
              <a:rPr sz="1100" spc="35" dirty="0">
                <a:latin typeface="Times New Roman"/>
                <a:cs typeface="Times New Roman"/>
              </a:rPr>
              <a:t>20.00%</a:t>
            </a:r>
            <a:endParaRPr sz="1100">
              <a:latin typeface="Times New Roman"/>
              <a:cs typeface="Times New Roman"/>
            </a:endParaRPr>
          </a:p>
          <a:p>
            <a:pPr marL="145415" algn="ctr">
              <a:lnSpc>
                <a:spcPct val="100000"/>
              </a:lnSpc>
              <a:spcBef>
                <a:spcPts val="865"/>
              </a:spcBef>
            </a:pPr>
            <a:r>
              <a:rPr sz="1100" spc="35" dirty="0">
                <a:latin typeface="Times New Roman"/>
                <a:cs typeface="Times New Roman"/>
              </a:rPr>
              <a:t>0.00%</a:t>
            </a:r>
            <a:endParaRPr sz="110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  <a:spcBef>
                <a:spcPts val="865"/>
              </a:spcBef>
            </a:pPr>
            <a:r>
              <a:rPr sz="1100" spc="15" dirty="0">
                <a:latin typeface="Times New Roman"/>
                <a:cs typeface="Times New Roman"/>
              </a:rPr>
              <a:t>-</a:t>
            </a:r>
            <a:r>
              <a:rPr sz="1100" spc="30" dirty="0">
                <a:latin typeface="Times New Roman"/>
                <a:cs typeface="Times New Roman"/>
              </a:rPr>
              <a:t>20.00%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979156" y="3803985"/>
            <a:ext cx="11366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330" algn="l"/>
              </a:tabLst>
            </a:pPr>
            <a:r>
              <a:rPr sz="1100" u="sng" dirty="0"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6524370" y="3419389"/>
            <a:ext cx="165735" cy="14941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70" dirty="0">
                <a:latin typeface="Calibri"/>
                <a:cs typeface="Calibri"/>
              </a:rPr>
              <a:t>P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spc="70" dirty="0">
                <a:latin typeface="Calibri"/>
                <a:cs typeface="Calibri"/>
              </a:rPr>
              <a:t>r</a:t>
            </a:r>
            <a:r>
              <a:rPr sz="1100" b="1" spc="75" dirty="0">
                <a:latin typeface="Calibri"/>
                <a:cs typeface="Calibri"/>
              </a:rPr>
              <a:t>c</a:t>
            </a:r>
            <a:r>
              <a:rPr sz="1100" b="1" spc="65" dirty="0">
                <a:latin typeface="Calibri"/>
                <a:cs typeface="Calibri"/>
              </a:rPr>
              <a:t>en</a:t>
            </a:r>
            <a:r>
              <a:rPr sz="1100" b="1" spc="70" dirty="0">
                <a:latin typeface="Calibri"/>
                <a:cs typeface="Calibri"/>
              </a:rPr>
              <a:t>t</a:t>
            </a:r>
            <a:r>
              <a:rPr sz="1100" b="1" spc="65" dirty="0">
                <a:latin typeface="Calibri"/>
                <a:cs typeface="Calibri"/>
              </a:rPr>
              <a:t>a</a:t>
            </a:r>
            <a:r>
              <a:rPr sz="1100" b="1" spc="7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spc="105" dirty="0">
                <a:latin typeface="Calibri"/>
                <a:cs typeface="Calibri"/>
              </a:rPr>
              <a:t> </a:t>
            </a:r>
            <a:r>
              <a:rPr sz="1100" b="1" spc="70" dirty="0">
                <a:latin typeface="Calibri"/>
                <a:cs typeface="Calibri"/>
              </a:rPr>
              <a:t>R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spc="75" dirty="0">
                <a:latin typeface="Calibri"/>
                <a:cs typeface="Calibri"/>
              </a:rPr>
              <a:t>c</a:t>
            </a:r>
            <a:r>
              <a:rPr sz="1100" b="1" spc="65" dirty="0">
                <a:latin typeface="Calibri"/>
                <a:cs typeface="Calibri"/>
              </a:rPr>
              <a:t>o</a:t>
            </a:r>
            <a:r>
              <a:rPr sz="1100" b="1" spc="75" dirty="0">
                <a:latin typeface="Calibri"/>
                <a:cs typeface="Calibri"/>
              </a:rPr>
              <a:t>v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spc="70" dirty="0">
                <a:latin typeface="Calibri"/>
                <a:cs typeface="Calibri"/>
              </a:rPr>
              <a:t>r</a:t>
            </a:r>
            <a:r>
              <a:rPr sz="1100" b="1" spc="6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8679306" y="5027803"/>
            <a:ext cx="3854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75" dirty="0">
                <a:latin typeface="Calibri"/>
                <a:cs typeface="Calibri"/>
              </a:rPr>
              <a:t>T</a:t>
            </a:r>
            <a:r>
              <a:rPr sz="1100" b="1" spc="70" dirty="0">
                <a:latin typeface="Calibri"/>
                <a:cs typeface="Calibri"/>
              </a:rPr>
              <a:t>r</a:t>
            </a:r>
            <a:r>
              <a:rPr sz="1100" b="1" spc="75" dirty="0">
                <a:latin typeface="Calibri"/>
                <a:cs typeface="Calibri"/>
              </a:rPr>
              <a:t>i</a:t>
            </a:r>
            <a:r>
              <a:rPr sz="1100" b="1" spc="65" dirty="0">
                <a:latin typeface="Calibri"/>
                <a:cs typeface="Calibri"/>
              </a:rPr>
              <a:t>a</a:t>
            </a:r>
            <a:r>
              <a:rPr sz="1100" b="1" spc="75" dirty="0">
                <a:latin typeface="Calibri"/>
                <a:cs typeface="Calibri"/>
              </a:rPr>
              <a:t>l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6948296" y="2582291"/>
            <a:ext cx="2967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85" dirty="0">
                <a:latin typeface="Calibri"/>
                <a:cs typeface="Calibri"/>
              </a:rPr>
              <a:t>F</a:t>
            </a:r>
            <a:r>
              <a:rPr sz="2000" b="1" spc="80" dirty="0">
                <a:latin typeface="Calibri"/>
                <a:cs typeface="Calibri"/>
              </a:rPr>
              <a:t>l</a:t>
            </a:r>
            <a:r>
              <a:rPr sz="2000" b="1" spc="85" dirty="0">
                <a:latin typeface="Calibri"/>
                <a:cs typeface="Calibri"/>
              </a:rPr>
              <a:t>o</a:t>
            </a:r>
            <a:r>
              <a:rPr sz="2000" b="1" spc="55" dirty="0">
                <a:latin typeface="Calibri"/>
                <a:cs typeface="Calibri"/>
              </a:rPr>
              <a:t>t</a:t>
            </a:r>
            <a:r>
              <a:rPr sz="2000" b="1" spc="50" dirty="0">
                <a:latin typeface="Calibri"/>
                <a:cs typeface="Calibri"/>
              </a:rPr>
              <a:t>a</a:t>
            </a:r>
            <a:r>
              <a:rPr sz="2000" b="1" spc="80" dirty="0">
                <a:latin typeface="Calibri"/>
                <a:cs typeface="Calibri"/>
              </a:rPr>
              <a:t>ti</a:t>
            </a:r>
            <a:r>
              <a:rPr sz="2000" b="1" spc="85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80" dirty="0">
                <a:latin typeface="Calibri"/>
                <a:cs typeface="Calibri"/>
              </a:rPr>
              <a:t>M</a:t>
            </a:r>
            <a:r>
              <a:rPr sz="2000" b="1" spc="65" dirty="0">
                <a:latin typeface="Calibri"/>
                <a:cs typeface="Calibri"/>
              </a:rPr>
              <a:t>e</a:t>
            </a:r>
            <a:r>
              <a:rPr sz="2000" b="1" spc="80" dirty="0">
                <a:latin typeface="Calibri"/>
                <a:cs typeface="Calibri"/>
              </a:rPr>
              <a:t>t</a:t>
            </a:r>
            <a:r>
              <a:rPr sz="2000" b="1" spc="85" dirty="0">
                <a:latin typeface="Calibri"/>
                <a:cs typeface="Calibri"/>
              </a:rPr>
              <a:t>ho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45" dirty="0">
                <a:latin typeface="Calibri"/>
                <a:cs typeface="Calibri"/>
              </a:rPr>
              <a:t>P</a:t>
            </a:r>
            <a:r>
              <a:rPr sz="2000" b="1" spc="80" dirty="0">
                <a:latin typeface="Calibri"/>
                <a:cs typeface="Calibri"/>
              </a:rPr>
              <a:t>e</a:t>
            </a:r>
            <a:r>
              <a:rPr sz="2000" b="1" spc="50" dirty="0">
                <a:latin typeface="Calibri"/>
                <a:cs typeface="Calibri"/>
              </a:rPr>
              <a:t>r</a:t>
            </a:r>
            <a:r>
              <a:rPr sz="2000" b="1" spc="80" dirty="0">
                <a:latin typeface="Calibri"/>
                <a:cs typeface="Calibri"/>
              </a:rPr>
              <a:t>ce</a:t>
            </a:r>
            <a:r>
              <a:rPr sz="2000" b="1" spc="6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828026" y="2891663"/>
            <a:ext cx="12147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5" dirty="0">
                <a:latin typeface="Calibri"/>
                <a:cs typeface="Calibri"/>
              </a:rPr>
              <a:t>R</a:t>
            </a:r>
            <a:r>
              <a:rPr sz="2000" b="1" spc="80" dirty="0">
                <a:latin typeface="Calibri"/>
                <a:cs typeface="Calibri"/>
              </a:rPr>
              <a:t>e</a:t>
            </a:r>
            <a:r>
              <a:rPr sz="2000" b="1" spc="70" dirty="0">
                <a:latin typeface="Calibri"/>
                <a:cs typeface="Calibri"/>
              </a:rPr>
              <a:t>c</a:t>
            </a:r>
            <a:r>
              <a:rPr sz="2000" b="1" spc="85" dirty="0">
                <a:latin typeface="Calibri"/>
                <a:cs typeface="Calibri"/>
              </a:rPr>
              <a:t>o</a:t>
            </a:r>
            <a:r>
              <a:rPr sz="2000" b="1" spc="55" dirty="0">
                <a:latin typeface="Calibri"/>
                <a:cs typeface="Calibri"/>
              </a:rPr>
              <a:t>v</a:t>
            </a:r>
            <a:r>
              <a:rPr sz="2000" b="1" spc="80" dirty="0">
                <a:latin typeface="Calibri"/>
                <a:cs typeface="Calibri"/>
              </a:rPr>
              <a:t>e</a:t>
            </a:r>
            <a:r>
              <a:rPr sz="2000" b="1" spc="50" dirty="0">
                <a:latin typeface="Calibri"/>
                <a:cs typeface="Calibri"/>
              </a:rPr>
              <a:t>r</a:t>
            </a:r>
            <a:r>
              <a:rPr sz="2000" b="1" spc="6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754368" y="54239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DB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54368" y="566775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2A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754368" y="59115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D1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754368" y="61539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8CD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754368" y="639775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A99B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54368" y="664159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199"/>
                </a:moveTo>
                <a:lnTo>
                  <a:pt x="76200" y="76199"/>
                </a:lnTo>
                <a:lnTo>
                  <a:pt x="76200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91C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6851395" y="5381801"/>
            <a:ext cx="3336290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3100"/>
              </a:lnSpc>
            </a:pP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p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30" dirty="0">
                <a:latin typeface="Times New Roman"/>
                <a:cs typeface="Times New Roman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it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on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E</a:t>
            </a:r>
            <a:r>
              <a:rPr sz="1200" spc="3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1.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we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p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30" dirty="0">
                <a:latin typeface="Times New Roman"/>
                <a:cs typeface="Times New Roman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it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on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E</a:t>
            </a:r>
            <a:r>
              <a:rPr sz="1200" spc="3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5.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we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p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con</a:t>
            </a:r>
            <a:r>
              <a:rPr sz="1200" spc="3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30" dirty="0">
                <a:latin typeface="Times New Roman"/>
                <a:cs typeface="Times New Roman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du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1.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we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mp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c</a:t>
            </a:r>
            <a:r>
              <a:rPr sz="1200" spc="30" dirty="0">
                <a:latin typeface="Times New Roman"/>
                <a:cs typeface="Times New Roman"/>
              </a:rPr>
              <a:t>on</a:t>
            </a:r>
            <a:r>
              <a:rPr sz="1200" spc="35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30" dirty="0">
                <a:latin typeface="Times New Roman"/>
                <a:cs typeface="Times New Roman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dus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5.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w</a:t>
            </a:r>
            <a:r>
              <a:rPr sz="1200" spc="25" dirty="0">
                <a:latin typeface="Times New Roman"/>
                <a:cs typeface="Times New Roman"/>
              </a:rPr>
              <a:t>e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p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con</a:t>
            </a:r>
            <a:r>
              <a:rPr sz="1200" spc="3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30" dirty="0">
                <a:latin typeface="Times New Roman"/>
                <a:cs typeface="Times New Roman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kapo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1.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we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spc="30" dirty="0">
                <a:latin typeface="Times New Roman"/>
                <a:cs typeface="Times New Roman"/>
              </a:rPr>
              <a:t>p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con</a:t>
            </a:r>
            <a:r>
              <a:rPr sz="1200" spc="35" dirty="0">
                <a:latin typeface="Times New Roman"/>
                <a:cs typeface="Times New Roman"/>
              </a:rPr>
              <a:t>t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30" dirty="0">
                <a:latin typeface="Times New Roman"/>
                <a:cs typeface="Times New Roman"/>
              </a:rPr>
              <a:t>n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kapo</a:t>
            </a:r>
            <a:r>
              <a:rPr sz="1200" dirty="0">
                <a:latin typeface="Times New Roman"/>
                <a:cs typeface="Times New Roman"/>
              </a:rPr>
              <a:t>k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5.</a:t>
            </a:r>
            <a:r>
              <a:rPr sz="1200" dirty="0">
                <a:latin typeface="Times New Roman"/>
                <a:cs typeface="Times New Roman"/>
              </a:rPr>
              <a:t>0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we</a:t>
            </a:r>
            <a:r>
              <a:rPr sz="1200" spc="35" dirty="0">
                <a:latin typeface="Times New Roman"/>
                <a:cs typeface="Times New Roman"/>
              </a:rPr>
              <a:t>i</a:t>
            </a:r>
            <a:r>
              <a:rPr sz="1200" spc="20" dirty="0">
                <a:latin typeface="Times New Roman"/>
                <a:cs typeface="Times New Roman"/>
              </a:rPr>
              <a:t>g</a:t>
            </a:r>
            <a:r>
              <a:rPr sz="1200" spc="30" dirty="0">
                <a:latin typeface="Times New Roman"/>
                <a:cs typeface="Times New Roman"/>
              </a:rPr>
              <a:t>h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</a:t>
            </a:r>
            <a:r>
              <a:rPr sz="1200" spc="35" dirty="0">
                <a:latin typeface="Times New Roman"/>
                <a:cs typeface="Times New Roman"/>
              </a:rPr>
              <a:t>l</a:t>
            </a:r>
            <a:r>
              <a:rPr sz="1200" spc="3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120001" y="2447544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18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124455" y="2447544"/>
            <a:ext cx="3746500" cy="0"/>
          </a:xfrm>
          <a:custGeom>
            <a:avLst/>
            <a:gdLst/>
            <a:ahLst/>
            <a:cxnLst/>
            <a:rect l="l" t="t" r="r" b="b"/>
            <a:pathLst>
              <a:path w="3746500">
                <a:moveTo>
                  <a:pt x="0" y="0"/>
                </a:moveTo>
                <a:lnTo>
                  <a:pt x="374624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124455" y="2020823"/>
            <a:ext cx="5062855" cy="0"/>
          </a:xfrm>
          <a:custGeom>
            <a:avLst/>
            <a:gdLst/>
            <a:ahLst/>
            <a:cxnLst/>
            <a:rect l="l" t="t" r="r" b="b"/>
            <a:pathLst>
              <a:path w="5062855">
                <a:moveTo>
                  <a:pt x="0" y="0"/>
                </a:moveTo>
                <a:lnTo>
                  <a:pt x="5062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124455" y="1592580"/>
            <a:ext cx="5062855" cy="0"/>
          </a:xfrm>
          <a:custGeom>
            <a:avLst/>
            <a:gdLst/>
            <a:ahLst/>
            <a:cxnLst/>
            <a:rect l="l" t="t" r="r" b="b"/>
            <a:pathLst>
              <a:path w="5062855">
                <a:moveTo>
                  <a:pt x="0" y="0"/>
                </a:moveTo>
                <a:lnTo>
                  <a:pt x="5062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24455" y="1165860"/>
            <a:ext cx="5062855" cy="0"/>
          </a:xfrm>
          <a:custGeom>
            <a:avLst/>
            <a:gdLst/>
            <a:ahLst/>
            <a:cxnLst/>
            <a:rect l="l" t="t" r="r" b="b"/>
            <a:pathLst>
              <a:path w="5062855">
                <a:moveTo>
                  <a:pt x="0" y="0"/>
                </a:moveTo>
                <a:lnTo>
                  <a:pt x="5062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24455" y="737616"/>
            <a:ext cx="5062855" cy="0"/>
          </a:xfrm>
          <a:custGeom>
            <a:avLst/>
            <a:gdLst/>
            <a:ahLst/>
            <a:cxnLst/>
            <a:rect l="l" t="t" r="r" b="b"/>
            <a:pathLst>
              <a:path w="5062855">
                <a:moveTo>
                  <a:pt x="0" y="0"/>
                </a:moveTo>
                <a:lnTo>
                  <a:pt x="5062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62555" y="737616"/>
            <a:ext cx="0" cy="2174875"/>
          </a:xfrm>
          <a:custGeom>
            <a:avLst/>
            <a:gdLst/>
            <a:ahLst/>
            <a:cxnLst/>
            <a:rect l="l" t="t" r="r" b="b"/>
            <a:pathLst>
              <a:path h="2174875">
                <a:moveTo>
                  <a:pt x="0" y="0"/>
                </a:moveTo>
                <a:lnTo>
                  <a:pt x="0" y="21747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124455" y="2875788"/>
            <a:ext cx="5062855" cy="0"/>
          </a:xfrm>
          <a:custGeom>
            <a:avLst/>
            <a:gdLst/>
            <a:ahLst/>
            <a:cxnLst/>
            <a:rect l="l" t="t" r="r" b="b"/>
            <a:pathLst>
              <a:path w="5062855">
                <a:moveTo>
                  <a:pt x="0" y="0"/>
                </a:moveTo>
                <a:lnTo>
                  <a:pt x="506272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999232" y="287578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837432" y="287578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74108" y="287578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512308" y="287578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48984" y="287578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87183" y="2875788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57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535935" y="26733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535935" y="26733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535935" y="2679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535935" y="267944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494788" y="273735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494788" y="273735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535935" y="274345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35935" y="274345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19755" y="272211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19755" y="272211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51959" y="209727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51959" y="209727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10811" y="232130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10811" y="232130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69664" y="22755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69664" y="22755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169664" y="22359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169664" y="223596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169664" y="22572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169664" y="225729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20967" y="11996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20967" y="11996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62115" y="13002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62115" y="13002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262115" y="8567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2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62115" y="8567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2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62115" y="140385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2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62115" y="140385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2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304788" y="11203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0" y="44450"/>
                </a:lnTo>
                <a:lnTo>
                  <a:pt x="44450" y="88391"/>
                </a:lnTo>
                <a:lnTo>
                  <a:pt x="88391" y="44450"/>
                </a:lnTo>
                <a:lnTo>
                  <a:pt x="4445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304788" y="112039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44450" y="0"/>
                </a:moveTo>
                <a:lnTo>
                  <a:pt x="88391" y="44450"/>
                </a:lnTo>
                <a:lnTo>
                  <a:pt x="44450" y="88391"/>
                </a:lnTo>
                <a:lnTo>
                  <a:pt x="0" y="44450"/>
                </a:lnTo>
                <a:lnTo>
                  <a:pt x="44450" y="0"/>
                </a:lnTo>
                <a:close/>
              </a:path>
            </a:pathLst>
          </a:custGeom>
          <a:ln w="95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538983" y="1263396"/>
            <a:ext cx="3810000" cy="1591310"/>
          </a:xfrm>
          <a:custGeom>
            <a:avLst/>
            <a:gdLst/>
            <a:ahLst/>
            <a:cxnLst/>
            <a:rect l="l" t="t" r="r" b="b"/>
            <a:pathLst>
              <a:path w="3810000" h="1591310">
                <a:moveTo>
                  <a:pt x="0" y="1591055"/>
                </a:moveTo>
                <a:lnTo>
                  <a:pt x="38100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538983" y="1263396"/>
            <a:ext cx="3810000" cy="1591310"/>
          </a:xfrm>
          <a:custGeom>
            <a:avLst/>
            <a:gdLst/>
            <a:ahLst/>
            <a:cxnLst/>
            <a:rect l="l" t="t" r="r" b="b"/>
            <a:pathLst>
              <a:path w="3810000" h="1591310">
                <a:moveTo>
                  <a:pt x="0" y="1591055"/>
                </a:moveTo>
                <a:lnTo>
                  <a:pt x="381000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870702" y="2144267"/>
            <a:ext cx="1249680" cy="359410"/>
          </a:xfrm>
          <a:custGeom>
            <a:avLst/>
            <a:gdLst/>
            <a:ahLst/>
            <a:cxnLst/>
            <a:rect l="l" t="t" r="r" b="b"/>
            <a:pathLst>
              <a:path w="1249679" h="359410">
                <a:moveTo>
                  <a:pt x="0" y="359283"/>
                </a:moveTo>
                <a:lnTo>
                  <a:pt x="1249299" y="359283"/>
                </a:lnTo>
                <a:lnTo>
                  <a:pt x="1249299" y="0"/>
                </a:lnTo>
                <a:lnTo>
                  <a:pt x="0" y="0"/>
                </a:lnTo>
                <a:lnTo>
                  <a:pt x="0" y="359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70702" y="2144267"/>
            <a:ext cx="1249680" cy="359410"/>
          </a:xfrm>
          <a:custGeom>
            <a:avLst/>
            <a:gdLst/>
            <a:ahLst/>
            <a:cxnLst/>
            <a:rect l="l" t="t" r="r" b="b"/>
            <a:pathLst>
              <a:path w="1249679" h="359410">
                <a:moveTo>
                  <a:pt x="0" y="359283"/>
                </a:moveTo>
                <a:lnTo>
                  <a:pt x="1249299" y="359283"/>
                </a:lnTo>
                <a:lnTo>
                  <a:pt x="1249299" y="0"/>
                </a:lnTo>
                <a:lnTo>
                  <a:pt x="0" y="0"/>
                </a:lnTo>
                <a:lnTo>
                  <a:pt x="0" y="35928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/>
          <p:nvPr/>
        </p:nvSpPr>
        <p:spPr>
          <a:xfrm>
            <a:off x="5896102" y="2169368"/>
            <a:ext cx="120078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90"/>
              </a:lnSpc>
            </a:pPr>
            <a:r>
              <a:rPr sz="1100" dirty="0">
                <a:latin typeface="Times New Roman"/>
                <a:cs typeface="Times New Roman"/>
              </a:rPr>
              <a:t>y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204.38x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-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159.32</a:t>
            </a: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1290"/>
              </a:lnSpc>
            </a:pPr>
            <a:r>
              <a:rPr sz="1100" spc="-1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=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0.9</a:t>
            </a:r>
            <a:r>
              <a:rPr sz="1100" spc="-5" dirty="0">
                <a:latin typeface="Times New Roman"/>
                <a:cs typeface="Times New Roman"/>
              </a:rPr>
              <a:t>4</a:t>
            </a:r>
            <a:r>
              <a:rPr sz="1100" dirty="0">
                <a:latin typeface="Times New Roman"/>
                <a:cs typeface="Times New Roman"/>
              </a:rPr>
              <a:t>64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978532" y="2800927"/>
            <a:ext cx="88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851405" y="2373318"/>
            <a:ext cx="2152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5</a:t>
            </a:r>
            <a:r>
              <a:rPr sz="1000" spc="-15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1788032" y="663009"/>
            <a:ext cx="279400" cy="143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15" dirty="0">
                <a:latin typeface="Times New Roman"/>
                <a:cs typeface="Times New Roman"/>
              </a:rPr>
              <a:t>5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1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5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2070607" y="2950025"/>
            <a:ext cx="1847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2908173" y="2950025"/>
            <a:ext cx="1847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2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745738" y="2950025"/>
            <a:ext cx="1847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4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259960" y="2950025"/>
            <a:ext cx="83248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6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200" b="1" spc="-60" dirty="0">
                <a:latin typeface="Times New Roman"/>
                <a:cs typeface="Times New Roman"/>
              </a:rPr>
              <a:t>W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ig</a:t>
            </a:r>
            <a:r>
              <a:rPr sz="1200" b="1" spc="5" dirty="0">
                <a:latin typeface="Times New Roman"/>
                <a:cs typeface="Times New Roman"/>
              </a:rPr>
              <a:t>h</a:t>
            </a:r>
            <a:r>
              <a:rPr sz="1200" b="1" dirty="0">
                <a:latin typeface="Times New Roman"/>
                <a:cs typeface="Times New Roman"/>
              </a:rPr>
              <a:t>t </a:t>
            </a:r>
            <a:r>
              <a:rPr sz="1200" b="1" spc="-10" dirty="0">
                <a:latin typeface="Times New Roman"/>
                <a:cs typeface="Times New Roman"/>
              </a:rPr>
              <a:t>(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g)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5420995" y="2950025"/>
            <a:ext cx="1847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8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226555" y="2950025"/>
            <a:ext cx="2470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7064120" y="2950025"/>
            <a:ext cx="2470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15" dirty="0">
                <a:latin typeface="Times New Roman"/>
                <a:cs typeface="Times New Roman"/>
              </a:rPr>
              <a:t>2</a:t>
            </a:r>
            <a:r>
              <a:rPr sz="1000" spc="-5" dirty="0">
                <a:latin typeface="Times New Roman"/>
                <a:cs typeface="Times New Roman"/>
              </a:rPr>
              <a:t>.0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593518" y="1137919"/>
            <a:ext cx="177800" cy="1668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Nu</a:t>
            </a:r>
            <a:r>
              <a:rPr sz="1200" b="1" spc="-15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it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dirty="0">
                <a:latin typeface="Times New Roman"/>
                <a:cs typeface="Times New Roman"/>
              </a:rPr>
              <a:t>ount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286761" y="153795"/>
            <a:ext cx="4291330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4320" marR="5080" indent="-1532255">
              <a:lnSpc>
                <a:spcPts val="1720"/>
              </a:lnSpc>
            </a:pPr>
            <a:r>
              <a:rPr sz="1500" b="1" i="1" dirty="0">
                <a:latin typeface="Times New Roman"/>
                <a:cs typeface="Times New Roman"/>
              </a:rPr>
              <a:t>D</a:t>
            </a:r>
            <a:r>
              <a:rPr sz="1500" b="1" i="1" spc="-10" dirty="0">
                <a:latin typeface="Times New Roman"/>
                <a:cs typeface="Times New Roman"/>
              </a:rPr>
              <a:t>e</a:t>
            </a:r>
            <a:r>
              <a:rPr sz="1500" b="1" i="1" dirty="0">
                <a:latin typeface="Times New Roman"/>
                <a:cs typeface="Times New Roman"/>
              </a:rPr>
              <a:t>rmatophagoid</a:t>
            </a:r>
            <a:r>
              <a:rPr sz="1500" b="1" i="1" spc="-10" dirty="0">
                <a:latin typeface="Times New Roman"/>
                <a:cs typeface="Times New Roman"/>
              </a:rPr>
              <a:t>e</a:t>
            </a:r>
            <a:r>
              <a:rPr sz="1500" b="1" i="1" dirty="0">
                <a:latin typeface="Times New Roman"/>
                <a:cs typeface="Times New Roman"/>
              </a:rPr>
              <a:t>s</a:t>
            </a:r>
            <a:r>
              <a:rPr sz="1500" b="1" i="1" spc="-40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Times New Roman"/>
                <a:cs typeface="Times New Roman"/>
              </a:rPr>
              <a:t>f</a:t>
            </a:r>
            <a:r>
              <a:rPr sz="1500" b="1" i="1" spc="5" dirty="0">
                <a:latin typeface="Times New Roman"/>
                <a:cs typeface="Times New Roman"/>
              </a:rPr>
              <a:t>a</a:t>
            </a:r>
            <a:r>
              <a:rPr sz="1500" b="1" i="1" dirty="0">
                <a:latin typeface="Times New Roman"/>
                <a:cs typeface="Times New Roman"/>
              </a:rPr>
              <a:t>ri</a:t>
            </a:r>
            <a:r>
              <a:rPr sz="1500" b="1" i="1" spc="5" dirty="0">
                <a:latin typeface="Times New Roman"/>
                <a:cs typeface="Times New Roman"/>
              </a:rPr>
              <a:t>n</a:t>
            </a:r>
            <a:r>
              <a:rPr sz="1500" b="1" i="1" dirty="0">
                <a:latin typeface="Times New Roman"/>
                <a:cs typeface="Times New Roman"/>
              </a:rPr>
              <a:t>ae </a:t>
            </a:r>
            <a:r>
              <a:rPr sz="1500" b="1" spc="-85" dirty="0">
                <a:latin typeface="Times New Roman"/>
                <a:cs typeface="Times New Roman"/>
              </a:rPr>
              <a:t>W</a:t>
            </a:r>
            <a:r>
              <a:rPr sz="1500" b="1" spc="-10" dirty="0">
                <a:latin typeface="Times New Roman"/>
                <a:cs typeface="Times New Roman"/>
              </a:rPr>
              <a:t>e</a:t>
            </a:r>
            <a:r>
              <a:rPr sz="1500" b="1" dirty="0">
                <a:latin typeface="Times New Roman"/>
                <a:cs typeface="Times New Roman"/>
              </a:rPr>
              <a:t>i</a:t>
            </a:r>
            <a:r>
              <a:rPr sz="1500" b="1" spc="5" dirty="0">
                <a:latin typeface="Times New Roman"/>
                <a:cs typeface="Times New Roman"/>
              </a:rPr>
              <a:t>g</a:t>
            </a:r>
            <a:r>
              <a:rPr sz="1500" b="1" dirty="0">
                <a:latin typeface="Times New Roman"/>
                <a:cs typeface="Times New Roman"/>
              </a:rPr>
              <a:t>ht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(</a:t>
            </a:r>
            <a:r>
              <a:rPr sz="1500" b="1" spc="-25" dirty="0">
                <a:latin typeface="Times New Roman"/>
                <a:cs typeface="Times New Roman"/>
              </a:rPr>
              <a:t>m</a:t>
            </a:r>
            <a:r>
              <a:rPr sz="1500" b="1" dirty="0">
                <a:latin typeface="Times New Roman"/>
                <a:cs typeface="Times New Roman"/>
              </a:rPr>
              <a:t>g)</a:t>
            </a:r>
            <a:r>
              <a:rPr sz="1500" b="1" spc="10" dirty="0">
                <a:latin typeface="Times New Roman"/>
                <a:cs typeface="Times New Roman"/>
              </a:rPr>
              <a:t> </a:t>
            </a:r>
            <a:r>
              <a:rPr sz="1500" b="1" spc="-80" dirty="0">
                <a:latin typeface="Times New Roman"/>
                <a:cs typeface="Times New Roman"/>
              </a:rPr>
              <a:t>v</a:t>
            </a:r>
            <a:r>
              <a:rPr sz="1500" b="1" dirty="0">
                <a:latin typeface="Times New Roman"/>
                <a:cs typeface="Times New Roman"/>
              </a:rPr>
              <a:t>.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Nu</a:t>
            </a:r>
            <a:r>
              <a:rPr sz="1500" b="1" spc="-25" dirty="0">
                <a:latin typeface="Times New Roman"/>
                <a:cs typeface="Times New Roman"/>
              </a:rPr>
              <a:t>m</a:t>
            </a:r>
            <a:r>
              <a:rPr sz="1500" b="1" dirty="0">
                <a:latin typeface="Times New Roman"/>
                <a:cs typeface="Times New Roman"/>
              </a:rPr>
              <a:t>b</a:t>
            </a:r>
            <a:r>
              <a:rPr sz="1500" b="1" spc="-10" dirty="0">
                <a:latin typeface="Times New Roman"/>
                <a:cs typeface="Times New Roman"/>
              </a:rPr>
              <a:t>e</a:t>
            </a:r>
            <a:r>
              <a:rPr sz="1500" b="1" dirty="0">
                <a:latin typeface="Times New Roman"/>
                <a:cs typeface="Times New Roman"/>
              </a:rPr>
              <a:t>r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of Mi</a:t>
            </a:r>
            <a:r>
              <a:rPr sz="1500" b="1" spc="5" dirty="0">
                <a:latin typeface="Times New Roman"/>
                <a:cs typeface="Times New Roman"/>
              </a:rPr>
              <a:t>t</a:t>
            </a:r>
            <a:r>
              <a:rPr sz="1500" b="1" spc="-10" dirty="0">
                <a:latin typeface="Times New Roman"/>
                <a:cs typeface="Times New Roman"/>
              </a:rPr>
              <a:t>e</a:t>
            </a:r>
            <a:r>
              <a:rPr sz="1500" b="1" dirty="0">
                <a:latin typeface="Times New Roman"/>
                <a:cs typeface="Times New Roman"/>
              </a:rPr>
              <a:t>s </a:t>
            </a:r>
            <a:r>
              <a:rPr sz="1500" b="1" spc="-10" dirty="0">
                <a:latin typeface="Times New Roman"/>
                <a:cs typeface="Times New Roman"/>
              </a:rPr>
              <a:t>C</a:t>
            </a:r>
            <a:r>
              <a:rPr sz="1500" b="1" dirty="0">
                <a:latin typeface="Times New Roman"/>
                <a:cs typeface="Times New Roman"/>
              </a:rPr>
              <a:t>ounted</a:t>
            </a:r>
            <a:endParaRPr sz="15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703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3289" y="331495"/>
            <a:ext cx="680529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latin typeface="Calibri"/>
                <a:cs typeface="Calibri"/>
              </a:rPr>
              <a:t>Mana</a:t>
            </a:r>
            <a:r>
              <a:rPr sz="4000" spc="-15" dirty="0">
                <a:latin typeface="Calibri"/>
                <a:cs typeface="Calibri"/>
              </a:rPr>
              <a:t>g</a:t>
            </a:r>
            <a:r>
              <a:rPr sz="4000" dirty="0">
                <a:latin typeface="Calibri"/>
                <a:cs typeface="Calibri"/>
              </a:rPr>
              <a:t>ing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hous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du</a:t>
            </a:r>
            <a:r>
              <a:rPr sz="4000" spc="-65" dirty="0">
                <a:latin typeface="Calibri"/>
                <a:cs typeface="Calibri"/>
              </a:rPr>
              <a:t>s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mi</a:t>
            </a:r>
            <a:r>
              <a:rPr sz="4000" spc="-70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es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spc="-30" dirty="0">
                <a:latin typeface="Calibri"/>
                <a:cs typeface="Calibri"/>
              </a:rPr>
              <a:t>mu</a:t>
            </a:r>
            <a:r>
              <a:rPr sz="4000" spc="-75" dirty="0">
                <a:latin typeface="Calibri"/>
                <a:cs typeface="Calibri"/>
              </a:rPr>
              <a:t>s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b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mu</a:t>
            </a:r>
            <a:r>
              <a:rPr sz="4000" spc="-25" dirty="0">
                <a:latin typeface="Calibri"/>
                <a:cs typeface="Calibri"/>
              </a:rPr>
              <a:t>l</a:t>
            </a:r>
            <a:r>
              <a:rPr sz="4000" spc="-15" dirty="0">
                <a:latin typeface="Calibri"/>
                <a:cs typeface="Calibri"/>
              </a:rPr>
              <a:t>ti-</a:t>
            </a:r>
            <a:r>
              <a:rPr sz="4000" spc="-85" dirty="0">
                <a:latin typeface="Calibri"/>
                <a:cs typeface="Calibri"/>
              </a:rPr>
              <a:t>f</a:t>
            </a:r>
            <a:r>
              <a:rPr sz="4000" spc="-20" dirty="0">
                <a:latin typeface="Calibri"/>
                <a:cs typeface="Calibri"/>
              </a:rPr>
              <a:t>ac</a:t>
            </a:r>
            <a:r>
              <a:rPr sz="4000" spc="-35" dirty="0">
                <a:latin typeface="Calibri"/>
                <a:cs typeface="Calibri"/>
              </a:rPr>
              <a:t>e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25" dirty="0">
                <a:latin typeface="Calibri"/>
                <a:cs typeface="Calibri"/>
              </a:rPr>
              <a:t>ed</a:t>
            </a:r>
            <a:r>
              <a:rPr sz="4000" spc="-30" dirty="0">
                <a:latin typeface="Calibri"/>
                <a:cs typeface="Calibri"/>
              </a:rPr>
              <a:t> p</a:t>
            </a:r>
            <a:r>
              <a:rPr sz="4000" spc="-75" dirty="0">
                <a:latin typeface="Calibri"/>
                <a:cs typeface="Calibri"/>
              </a:rPr>
              <a:t>r</a:t>
            </a:r>
            <a:r>
              <a:rPr sz="4000" spc="-25" dirty="0">
                <a:latin typeface="Calibri"/>
                <a:cs typeface="Calibri"/>
              </a:rPr>
              <a:t>og</a:t>
            </a:r>
            <a:r>
              <a:rPr sz="4000" spc="-95" dirty="0">
                <a:latin typeface="Calibri"/>
                <a:cs typeface="Calibri"/>
              </a:rPr>
              <a:t>r</a:t>
            </a:r>
            <a:r>
              <a:rPr sz="4000" spc="-30" dirty="0">
                <a:latin typeface="Calibri"/>
                <a:cs typeface="Calibri"/>
              </a:rPr>
              <a:t>am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092" y="1722145"/>
            <a:ext cx="8039734" cy="430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Hu</a:t>
            </a:r>
            <a:r>
              <a:rPr sz="3200" spc="-2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id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crit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al, </a:t>
            </a:r>
            <a:r>
              <a:rPr sz="3200" spc="-5" dirty="0">
                <a:latin typeface="Calibri"/>
                <a:cs typeface="Calibri"/>
              </a:rPr>
              <a:t>bel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 </a:t>
            </a:r>
            <a:r>
              <a:rPr sz="3200" spc="-10" dirty="0">
                <a:latin typeface="Calibri"/>
                <a:cs typeface="Calibri"/>
              </a:rPr>
              <a:t>6</a:t>
            </a:r>
            <a:r>
              <a:rPr sz="3200" dirty="0">
                <a:latin typeface="Calibri"/>
                <a:cs typeface="Calibri"/>
              </a:rPr>
              <a:t>0% RH wi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 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mi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pul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En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ase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pi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3200" spc="-19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acuum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w/</a:t>
            </a:r>
            <a:r>
              <a:rPr sz="3200" spc="-5" dirty="0">
                <a:latin typeface="Calibri"/>
                <a:cs typeface="Calibri"/>
              </a:rPr>
              <a:t> H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24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, 2</a:t>
            </a:r>
            <a:r>
              <a:rPr sz="3200" spc="5" dirty="0">
                <a:latin typeface="Calibri"/>
                <a:cs typeface="Calibri"/>
              </a:rPr>
              <a:t>0</a:t>
            </a:r>
            <a:r>
              <a:rPr sz="3200" dirty="0">
                <a:latin typeface="Calibri"/>
                <a:cs typeface="Calibri"/>
              </a:rPr>
              <a:t>-m 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e-e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try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period </a:t>
            </a:r>
            <a:r>
              <a:rPr sz="3200" spc="-10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ash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hig</a:t>
            </a:r>
            <a:r>
              <a:rPr sz="3200" spc="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he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ying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ep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ace/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 c</a:t>
            </a:r>
            <a:r>
              <a:rPr sz="3200" dirty="0">
                <a:latin typeface="Calibri"/>
                <a:cs typeface="Calibri"/>
              </a:rPr>
              <a:t>arp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14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eek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cleani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aces w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cloth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ther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5" dirty="0">
                <a:latin typeface="Calibri"/>
                <a:cs typeface="Calibri"/>
              </a:rPr>
              <a:t>dr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du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82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7" rIns="0" bIns="0" rtlCol="0">
            <a:spAutoFit/>
          </a:bodyPr>
          <a:lstStyle/>
          <a:p>
            <a:pPr marL="4857115">
              <a:lnSpc>
                <a:spcPct val="100000"/>
              </a:lnSpc>
            </a:pPr>
            <a:r>
              <a:rPr sz="4400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oaches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310" y="1722145"/>
            <a:ext cx="8521065" cy="352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ects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 the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odea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ens 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eins 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major</a:t>
            </a:r>
            <a:r>
              <a:rPr sz="3200" spc="-5" dirty="0">
                <a:latin typeface="Calibri"/>
                <a:cs typeface="Calibri"/>
              </a:rPr>
              <a:t> one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oun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eces,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othe</a:t>
            </a:r>
            <a:r>
              <a:rPr sz="3200" dirty="0">
                <a:latin typeface="Calibri"/>
                <a:cs typeface="Calibri"/>
              </a:rPr>
              <a:t>r </a:t>
            </a:r>
            <a:r>
              <a:rPr sz="3200" spc="-5" dirty="0">
                <a:latin typeface="Calibri"/>
                <a:cs typeface="Calibri"/>
              </a:rPr>
              <a:t>sec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ermed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 1, Bla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 2 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1.</a:t>
            </a:r>
            <a:endParaRPr sz="3200">
              <a:latin typeface="Calibri"/>
              <a:cs typeface="Calibri"/>
            </a:endParaRPr>
          </a:p>
          <a:p>
            <a:pPr marL="12700" marR="670560">
              <a:lnSpc>
                <a:spcPct val="100000"/>
              </a:lnSpc>
              <a:spcBef>
                <a:spcPts val="765"/>
              </a:spcBef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par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icles </a:t>
            </a:r>
            <a:r>
              <a:rPr sz="3200" spc="-5" dirty="0">
                <a:latin typeface="Calibri"/>
                <a:cs typeface="Calibri"/>
              </a:rPr>
              <a:t>(1</a:t>
            </a:r>
            <a:r>
              <a:rPr sz="3200" dirty="0">
                <a:latin typeface="Calibri"/>
                <a:cs typeface="Calibri"/>
              </a:rPr>
              <a:t>0 mic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) 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operti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2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HD</a:t>
            </a:r>
            <a:r>
              <a:rPr sz="3200" dirty="0">
                <a:latin typeface="Calibri"/>
                <a:cs typeface="Calibri"/>
              </a:rPr>
              <a:t>M 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with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nu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vi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s ac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ivi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2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54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890" rIns="0" bIns="0" rtlCol="0">
            <a:spAutoFit/>
          </a:bodyPr>
          <a:lstStyle/>
          <a:p>
            <a:pPr marL="2159635">
              <a:lnSpc>
                <a:spcPct val="100000"/>
              </a:lnSpc>
            </a:pPr>
            <a:r>
              <a:rPr sz="4400" spc="-9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oach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Ide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tifi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40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tion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criti</a:t>
            </a:r>
            <a:r>
              <a:rPr sz="4400" spc="-4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119861"/>
            <a:ext cx="9144000" cy="573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868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3352" y="197256"/>
            <a:ext cx="730377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90" dirty="0">
                <a:latin typeface="Calibri"/>
                <a:cs typeface="Calibri"/>
              </a:rPr>
              <a:t>R</a:t>
            </a:r>
            <a:r>
              <a:rPr sz="4400" spc="-5" dirty="0">
                <a:latin typeface="Calibri"/>
                <a:cs typeface="Calibri"/>
              </a:rPr>
              <a:t>oaches</a:t>
            </a:r>
            <a:r>
              <a:rPr sz="4400" dirty="0">
                <a:latin typeface="Calibri"/>
                <a:cs typeface="Calibri"/>
              </a:rPr>
              <a:t>; Ide</a:t>
            </a:r>
            <a:r>
              <a:rPr sz="4400" spc="-40" dirty="0">
                <a:latin typeface="Calibri"/>
                <a:cs typeface="Calibri"/>
              </a:rPr>
              <a:t>n</a:t>
            </a:r>
            <a:r>
              <a:rPr sz="4400" dirty="0">
                <a:latin typeface="Calibri"/>
                <a:cs typeface="Calibri"/>
              </a:rPr>
              <a:t>tifi</a:t>
            </a:r>
            <a:r>
              <a:rPr sz="4400" spc="-50" dirty="0">
                <a:latin typeface="Calibri"/>
                <a:cs typeface="Calibri"/>
              </a:rPr>
              <a:t>c</a:t>
            </a:r>
            <a:r>
              <a:rPr sz="4400" spc="-40" dirty="0">
                <a:latin typeface="Calibri"/>
                <a:cs typeface="Calibri"/>
              </a:rPr>
              <a:t>a</a:t>
            </a:r>
            <a:r>
              <a:rPr sz="4400" dirty="0">
                <a:latin typeface="Calibri"/>
                <a:cs typeface="Calibri"/>
              </a:rPr>
              <a:t>tion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s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crit</a:t>
            </a:r>
            <a:r>
              <a:rPr sz="4400" spc="-15" dirty="0">
                <a:latin typeface="Calibri"/>
                <a:cs typeface="Calibri"/>
              </a:rPr>
              <a:t>i</a:t>
            </a:r>
            <a:r>
              <a:rPr sz="4400" spc="-40" dirty="0">
                <a:latin typeface="Calibri"/>
                <a:cs typeface="Calibri"/>
              </a:rPr>
              <a:t>c</a:t>
            </a:r>
            <a:r>
              <a:rPr sz="4400" dirty="0">
                <a:latin typeface="Calibri"/>
                <a:cs typeface="Calibri"/>
              </a:rPr>
              <a:t>al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865949"/>
            <a:ext cx="9144000" cy="5992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421813"/>
            <a:ext cx="9224772" cy="243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80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244" rIns="0" bIns="0" rtlCol="0">
            <a:spAutoFit/>
          </a:bodyPr>
          <a:lstStyle/>
          <a:p>
            <a:pPr marL="1833245">
              <a:lnSpc>
                <a:spcPct val="100000"/>
              </a:lnSpc>
            </a:pP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German</a:t>
            </a:r>
            <a:r>
              <a:rPr sz="4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10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000" spc="-25" dirty="0">
                <a:solidFill>
                  <a:srgbClr val="000000"/>
                </a:solidFill>
                <a:latin typeface="Calibri"/>
                <a:cs typeface="Calibri"/>
              </a:rPr>
              <a:t>oache</a:t>
            </a:r>
            <a:r>
              <a:rPr sz="4000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4000" i="1" dirty="0">
                <a:solidFill>
                  <a:srgbClr val="000000"/>
                </a:solidFill>
                <a:latin typeface="Calibri"/>
                <a:cs typeface="Calibri"/>
              </a:rPr>
              <a:t>Bl</a:t>
            </a:r>
            <a:r>
              <a:rPr sz="4000" i="1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i="1" spc="-5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000" i="1" spc="-6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000" i="1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4000" i="1" spc="-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4000" i="1" spc="-2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i="1" spc="-25" dirty="0">
                <a:solidFill>
                  <a:srgbClr val="000000"/>
                </a:solidFill>
                <a:latin typeface="Calibri"/>
                <a:cs typeface="Calibri"/>
              </a:rPr>
              <a:t>ger</a:t>
            </a:r>
            <a:r>
              <a:rPr sz="4000" i="1" spc="-5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4000" i="1" spc="-5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4000" i="1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000" i="1" spc="-4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000" i="1" spc="-3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0557" y="3082607"/>
            <a:ext cx="5835015" cy="3642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911" y="3983164"/>
            <a:ext cx="3656076" cy="2742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3932" y="1000785"/>
            <a:ext cx="5333365" cy="206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Afr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an/SE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ori</a:t>
            </a:r>
            <a:r>
              <a:rPr sz="2800" spc="-10" dirty="0">
                <a:latin typeface="Calibri"/>
                <a:cs typeface="Calibri"/>
              </a:rPr>
              <a:t>gi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… </a:t>
            </a:r>
            <a:r>
              <a:rPr sz="2800" spc="-25" dirty="0">
                <a:latin typeface="Calibri"/>
                <a:cs typeface="Calibri"/>
              </a:rPr>
              <a:t>omn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ous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66FF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sz="2800" spc="-50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sz="2800" spc="-50" dirty="0">
                <a:solidFill>
                  <a:srgbClr val="3366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66FF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66FF"/>
                </a:solidFill>
                <a:latin typeface="Calibri"/>
                <a:cs typeface="Calibri"/>
              </a:rPr>
              <a:t>harbo</a:t>
            </a:r>
            <a:r>
              <a:rPr sz="2800" spc="-75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3366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20" dirty="0">
                <a:latin typeface="Calibri"/>
                <a:cs typeface="Calibri"/>
              </a:rPr>
              <a:t>nocturnal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ol</a:t>
            </a:r>
            <a:r>
              <a:rPr sz="2800" spc="-25" dirty="0">
                <a:latin typeface="Calibri"/>
                <a:cs typeface="Calibri"/>
              </a:rPr>
              <a:t>lo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tructu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Acti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o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har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species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ood/</a:t>
            </a:r>
            <a:r>
              <a:rPr sz="2800" spc="-50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sou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2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7" rIns="0" bIns="0" rtlCol="0">
            <a:spAutoFit/>
          </a:bodyPr>
          <a:lstStyle/>
          <a:p>
            <a:pPr marL="1511935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Mana</a:t>
            </a:r>
            <a:r>
              <a:rPr sz="4400" spc="-3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eme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 </a:t>
            </a:r>
            <a:r>
              <a:rPr sz="4400" spc="-6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oache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4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ti</a:t>
            </a:r>
            <a:r>
              <a:rPr sz="4400" spc="-4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407" rIns="0" bIns="0" rtlCol="0">
            <a:spAutoFit/>
          </a:bodyPr>
          <a:lstStyle/>
          <a:p>
            <a:pPr marL="1291590">
              <a:lnSpc>
                <a:spcPct val="100000"/>
              </a:lnSpc>
            </a:pPr>
            <a:r>
              <a:rPr sz="3000" b="0" spc="-5" dirty="0">
                <a:latin typeface="Calibri"/>
                <a:cs typeface="Calibri"/>
              </a:rPr>
              <a:t>Si</a:t>
            </a:r>
            <a:r>
              <a:rPr sz="3000" b="0" spc="-35" dirty="0">
                <a:latin typeface="Calibri"/>
                <a:cs typeface="Calibri"/>
              </a:rPr>
              <a:t>t</a:t>
            </a:r>
            <a:r>
              <a:rPr sz="3000" b="0" spc="-15" dirty="0">
                <a:latin typeface="Calibri"/>
                <a:cs typeface="Calibri"/>
              </a:rPr>
              <a:t>e </a:t>
            </a:r>
            <a:r>
              <a:rPr sz="3000" b="0" spc="-5" dirty="0">
                <a:latin typeface="Calibri"/>
                <a:cs typeface="Calibri"/>
              </a:rPr>
              <a:t>speci</a:t>
            </a:r>
            <a:r>
              <a:rPr sz="3000" b="0" spc="-10" dirty="0">
                <a:latin typeface="Calibri"/>
                <a:cs typeface="Calibri"/>
              </a:rPr>
              <a:t>f</a:t>
            </a:r>
            <a:r>
              <a:rPr sz="3000" b="0" dirty="0">
                <a:latin typeface="Calibri"/>
                <a:cs typeface="Calibri"/>
              </a:rPr>
              <a:t>ic</a:t>
            </a:r>
            <a:r>
              <a:rPr sz="3000" b="0" spc="-2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– </a:t>
            </a:r>
            <a:r>
              <a:rPr sz="3000" b="0" spc="-5" dirty="0">
                <a:latin typeface="Calibri"/>
                <a:cs typeface="Calibri"/>
              </a:rPr>
              <a:t>f</a:t>
            </a:r>
            <a:r>
              <a:rPr sz="3000" b="0" spc="-10" dirty="0">
                <a:latin typeface="Calibri"/>
                <a:cs typeface="Calibri"/>
              </a:rPr>
              <a:t>i</a:t>
            </a:r>
            <a:r>
              <a:rPr sz="3000" b="0" spc="-5" dirty="0">
                <a:latin typeface="Calibri"/>
                <a:cs typeface="Calibri"/>
              </a:rPr>
              <a:t>n</a:t>
            </a:r>
            <a:r>
              <a:rPr sz="3000" b="0" dirty="0">
                <a:latin typeface="Calibri"/>
                <a:cs typeface="Calibri"/>
              </a:rPr>
              <a:t>d</a:t>
            </a:r>
            <a:r>
              <a:rPr sz="3000" b="0" spc="5" dirty="0">
                <a:latin typeface="Calibri"/>
                <a:cs typeface="Calibri"/>
              </a:rPr>
              <a:t> </a:t>
            </a:r>
            <a:r>
              <a:rPr sz="3000" b="0" spc="-5" dirty="0">
                <a:latin typeface="Calibri"/>
                <a:cs typeface="Calibri"/>
              </a:rPr>
              <a:t>sou</a:t>
            </a:r>
            <a:r>
              <a:rPr sz="3000" b="0" spc="-50" dirty="0">
                <a:latin typeface="Calibri"/>
                <a:cs typeface="Calibri"/>
              </a:rPr>
              <a:t>r</a:t>
            </a:r>
            <a:r>
              <a:rPr sz="3000" b="0" spc="-15" dirty="0">
                <a:latin typeface="Calibri"/>
                <a:cs typeface="Calibri"/>
              </a:rPr>
              <a:t>ce</a:t>
            </a:r>
            <a:r>
              <a:rPr sz="3000" b="0" dirty="0">
                <a:latin typeface="Calibri"/>
                <a:cs typeface="Calibri"/>
              </a:rPr>
              <a:t> </a:t>
            </a:r>
            <a:r>
              <a:rPr sz="3000" b="0" spc="-5" dirty="0">
                <a:latin typeface="Calibri"/>
                <a:cs typeface="Calibri"/>
              </a:rPr>
              <a:t>o</a:t>
            </a:r>
            <a:r>
              <a:rPr sz="3000" b="0" dirty="0">
                <a:latin typeface="Calibri"/>
                <a:cs typeface="Calibri"/>
              </a:rPr>
              <a:t>f</a:t>
            </a:r>
            <a:r>
              <a:rPr sz="3000" b="0" spc="-1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i</a:t>
            </a:r>
            <a:r>
              <a:rPr sz="3000" b="0" spc="-20" dirty="0">
                <a:latin typeface="Calibri"/>
                <a:cs typeface="Calibri"/>
              </a:rPr>
              <a:t>n</a:t>
            </a:r>
            <a:r>
              <a:rPr sz="3000" b="0" spc="-80" dirty="0">
                <a:latin typeface="Calibri"/>
                <a:cs typeface="Calibri"/>
              </a:rPr>
              <a:t>f</a:t>
            </a:r>
            <a:r>
              <a:rPr sz="3000" b="0" spc="-15" dirty="0">
                <a:latin typeface="Calibri"/>
                <a:cs typeface="Calibri"/>
              </a:rPr>
              <a:t>e</a:t>
            </a:r>
            <a:r>
              <a:rPr sz="3000" b="0" spc="-55" dirty="0">
                <a:latin typeface="Calibri"/>
                <a:cs typeface="Calibri"/>
              </a:rPr>
              <a:t>s</a:t>
            </a:r>
            <a:r>
              <a:rPr sz="3000" b="0" spc="-45" dirty="0">
                <a:latin typeface="Calibri"/>
                <a:cs typeface="Calibri"/>
              </a:rPr>
              <a:t>t</a:t>
            </a:r>
            <a:r>
              <a:rPr sz="3000" b="0" spc="-25" dirty="0">
                <a:latin typeface="Calibri"/>
                <a:cs typeface="Calibri"/>
              </a:rPr>
              <a:t>a</a:t>
            </a:r>
            <a:r>
              <a:rPr sz="3000" b="0" dirty="0">
                <a:latin typeface="Calibri"/>
                <a:cs typeface="Calibri"/>
              </a:rPr>
              <a:t>tion</a:t>
            </a:r>
            <a:endParaRPr sz="3000">
              <a:latin typeface="Calibri"/>
              <a:cs typeface="Calibri"/>
            </a:endParaRPr>
          </a:p>
          <a:p>
            <a:pPr marL="1291590">
              <a:lnSpc>
                <a:spcPct val="100000"/>
              </a:lnSpc>
              <a:spcBef>
                <a:spcPts val="720"/>
              </a:spcBef>
            </a:pPr>
            <a:r>
              <a:rPr sz="3000" b="0" spc="-5" dirty="0">
                <a:latin typeface="Calibri"/>
                <a:cs typeface="Calibri"/>
              </a:rPr>
              <a:t>Fin</a:t>
            </a:r>
            <a:r>
              <a:rPr sz="3000" b="0" dirty="0">
                <a:latin typeface="Calibri"/>
                <a:cs typeface="Calibri"/>
              </a:rPr>
              <a:t>d</a:t>
            </a:r>
            <a:r>
              <a:rPr sz="3000" b="0" spc="-1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and</a:t>
            </a:r>
            <a:r>
              <a:rPr sz="3000" b="0" spc="-5" dirty="0">
                <a:latin typeface="Calibri"/>
                <a:cs typeface="Calibri"/>
              </a:rPr>
              <a:t> </a:t>
            </a:r>
            <a:r>
              <a:rPr sz="3000" b="0" spc="-65" dirty="0">
                <a:latin typeface="Calibri"/>
                <a:cs typeface="Calibri"/>
              </a:rPr>
              <a:t>r</a:t>
            </a:r>
            <a:r>
              <a:rPr sz="3000" b="0" dirty="0">
                <a:latin typeface="Calibri"/>
                <a:cs typeface="Calibri"/>
              </a:rPr>
              <a:t>e</a:t>
            </a:r>
            <a:r>
              <a:rPr sz="3000" b="0" spc="-15" dirty="0">
                <a:latin typeface="Calibri"/>
                <a:cs typeface="Calibri"/>
              </a:rPr>
              <a:t>d</a:t>
            </a:r>
            <a:r>
              <a:rPr sz="3000" b="0" spc="-5" dirty="0">
                <a:latin typeface="Calibri"/>
                <a:cs typeface="Calibri"/>
              </a:rPr>
              <a:t>uc</a:t>
            </a:r>
            <a:r>
              <a:rPr sz="3000" b="0" dirty="0">
                <a:latin typeface="Calibri"/>
                <a:cs typeface="Calibri"/>
              </a:rPr>
              <a:t>e</a:t>
            </a:r>
            <a:r>
              <a:rPr sz="3000" b="0" spc="-10" dirty="0">
                <a:latin typeface="Calibri"/>
                <a:cs typeface="Calibri"/>
              </a:rPr>
              <a:t> </a:t>
            </a:r>
            <a:r>
              <a:rPr sz="3000" b="0" spc="-5" dirty="0">
                <a:latin typeface="Calibri"/>
                <a:cs typeface="Calibri"/>
              </a:rPr>
              <a:t>sou</a:t>
            </a:r>
            <a:r>
              <a:rPr sz="3000" b="0" spc="-65" dirty="0">
                <a:latin typeface="Calibri"/>
                <a:cs typeface="Calibri"/>
              </a:rPr>
              <a:t>r</a:t>
            </a:r>
            <a:r>
              <a:rPr sz="3000" b="0" dirty="0">
                <a:latin typeface="Calibri"/>
                <a:cs typeface="Calibri"/>
              </a:rPr>
              <a:t>ces </a:t>
            </a:r>
            <a:r>
              <a:rPr sz="3000" b="0" spc="-5" dirty="0">
                <a:latin typeface="Calibri"/>
                <a:cs typeface="Calibri"/>
              </a:rPr>
              <a:t>o</a:t>
            </a:r>
            <a:r>
              <a:rPr sz="3000" b="0" dirty="0">
                <a:latin typeface="Calibri"/>
                <a:cs typeface="Calibri"/>
              </a:rPr>
              <a:t>f </a:t>
            </a:r>
            <a:r>
              <a:rPr sz="3000" b="0" spc="-70" dirty="0">
                <a:latin typeface="Calibri"/>
                <a:cs typeface="Calibri"/>
              </a:rPr>
              <a:t>f</a:t>
            </a:r>
            <a:r>
              <a:rPr sz="3000" b="0" spc="-5" dirty="0">
                <a:latin typeface="Calibri"/>
                <a:cs typeface="Calibri"/>
              </a:rPr>
              <a:t>oo</a:t>
            </a:r>
            <a:r>
              <a:rPr sz="3000" b="0" dirty="0">
                <a:latin typeface="Calibri"/>
                <a:cs typeface="Calibri"/>
              </a:rPr>
              <a:t>d and</a:t>
            </a:r>
            <a:r>
              <a:rPr sz="3000" b="0" spc="-5" dirty="0">
                <a:latin typeface="Calibri"/>
                <a:cs typeface="Calibri"/>
              </a:rPr>
              <a:t> </a:t>
            </a:r>
            <a:r>
              <a:rPr sz="3000" b="0" spc="-30" dirty="0">
                <a:latin typeface="Calibri"/>
                <a:cs typeface="Calibri"/>
              </a:rPr>
              <a:t>w</a:t>
            </a:r>
            <a:r>
              <a:rPr sz="3000" b="0" spc="-25" dirty="0">
                <a:latin typeface="Calibri"/>
                <a:cs typeface="Calibri"/>
              </a:rPr>
              <a:t>a</a:t>
            </a:r>
            <a:r>
              <a:rPr sz="3000" b="0" spc="-35" dirty="0">
                <a:latin typeface="Calibri"/>
                <a:cs typeface="Calibri"/>
              </a:rPr>
              <a:t>t</a:t>
            </a:r>
            <a:r>
              <a:rPr sz="3000" b="0" spc="-15" dirty="0">
                <a:latin typeface="Calibri"/>
                <a:cs typeface="Calibri"/>
              </a:rPr>
              <a:t>er</a:t>
            </a:r>
            <a:endParaRPr sz="3000">
              <a:latin typeface="Calibri"/>
              <a:cs typeface="Calibri"/>
            </a:endParaRPr>
          </a:p>
          <a:p>
            <a:pPr marL="1748789">
              <a:lnSpc>
                <a:spcPct val="100000"/>
              </a:lnSpc>
              <a:spcBef>
                <a:spcPts val="720"/>
              </a:spcBef>
            </a:pPr>
            <a:r>
              <a:rPr sz="3000" b="0" spc="-5" dirty="0">
                <a:latin typeface="Calibri"/>
                <a:cs typeface="Calibri"/>
              </a:rPr>
              <a:t>f</a:t>
            </a:r>
            <a:r>
              <a:rPr sz="3000" b="0" spc="-10" dirty="0">
                <a:latin typeface="Calibri"/>
                <a:cs typeface="Calibri"/>
              </a:rPr>
              <a:t>i</a:t>
            </a:r>
            <a:r>
              <a:rPr sz="3000" b="0" dirty="0">
                <a:latin typeface="Calibri"/>
                <a:cs typeface="Calibri"/>
              </a:rPr>
              <a:t>x</a:t>
            </a:r>
            <a:r>
              <a:rPr sz="3000" b="0" spc="-5" dirty="0">
                <a:latin typeface="Calibri"/>
                <a:cs typeface="Calibri"/>
              </a:rPr>
              <a:t> </a:t>
            </a:r>
            <a:r>
              <a:rPr sz="3000" b="0" spc="-15" dirty="0">
                <a:latin typeface="Calibri"/>
                <a:cs typeface="Calibri"/>
              </a:rPr>
              <a:t>lea</a:t>
            </a:r>
            <a:r>
              <a:rPr sz="3000" b="0" spc="-45" dirty="0">
                <a:latin typeface="Calibri"/>
                <a:cs typeface="Calibri"/>
              </a:rPr>
              <a:t>k</a:t>
            </a:r>
            <a:r>
              <a:rPr sz="3000" b="0" spc="-20" dirty="0">
                <a:latin typeface="Calibri"/>
                <a:cs typeface="Calibri"/>
              </a:rPr>
              <a:t>s</a:t>
            </a:r>
            <a:r>
              <a:rPr sz="3000" b="0" spc="-10" dirty="0">
                <a:latin typeface="Calibri"/>
                <a:cs typeface="Calibri"/>
              </a:rPr>
              <a:t>, </a:t>
            </a:r>
            <a:r>
              <a:rPr sz="3000" b="0" dirty="0">
                <a:latin typeface="Calibri"/>
                <a:cs typeface="Calibri"/>
              </a:rPr>
              <a:t>tig</a:t>
            </a:r>
            <a:r>
              <a:rPr sz="3000" b="0" spc="-30" dirty="0">
                <a:latin typeface="Calibri"/>
                <a:cs typeface="Calibri"/>
              </a:rPr>
              <a:t>h</a:t>
            </a:r>
            <a:r>
              <a:rPr sz="3000" b="0" dirty="0">
                <a:latin typeface="Calibri"/>
                <a:cs typeface="Calibri"/>
              </a:rPr>
              <a:t>tly</a:t>
            </a:r>
            <a:r>
              <a:rPr sz="3000" b="0" spc="-10" dirty="0">
                <a:latin typeface="Calibri"/>
                <a:cs typeface="Calibri"/>
              </a:rPr>
              <a:t> </a:t>
            </a:r>
            <a:r>
              <a:rPr sz="3000" b="0" spc="-20" dirty="0">
                <a:latin typeface="Calibri"/>
                <a:cs typeface="Calibri"/>
              </a:rPr>
              <a:t>seal</a:t>
            </a:r>
            <a:r>
              <a:rPr sz="3000" b="0" spc="-25" dirty="0">
                <a:latin typeface="Calibri"/>
                <a:cs typeface="Calibri"/>
              </a:rPr>
              <a:t>e</a:t>
            </a:r>
            <a:r>
              <a:rPr sz="3000" b="0" dirty="0">
                <a:latin typeface="Calibri"/>
                <a:cs typeface="Calibri"/>
              </a:rPr>
              <a:t>d</a:t>
            </a:r>
            <a:r>
              <a:rPr sz="3000" b="0" spc="-15" dirty="0">
                <a:latin typeface="Calibri"/>
                <a:cs typeface="Calibri"/>
              </a:rPr>
              <a:t> </a:t>
            </a:r>
            <a:r>
              <a:rPr sz="3000" b="0" spc="-65" dirty="0">
                <a:latin typeface="Calibri"/>
                <a:cs typeface="Calibri"/>
              </a:rPr>
              <a:t>f</a:t>
            </a:r>
            <a:r>
              <a:rPr sz="3000" b="0" spc="-5" dirty="0">
                <a:latin typeface="Calibri"/>
                <a:cs typeface="Calibri"/>
              </a:rPr>
              <a:t>oo</a:t>
            </a:r>
            <a:r>
              <a:rPr sz="3000" b="0" dirty="0">
                <a:latin typeface="Calibri"/>
                <a:cs typeface="Calibri"/>
              </a:rPr>
              <a:t>d</a:t>
            </a:r>
            <a:r>
              <a:rPr sz="3000" b="0" spc="5" dirty="0">
                <a:latin typeface="Calibri"/>
                <a:cs typeface="Calibri"/>
              </a:rPr>
              <a:t> </a:t>
            </a:r>
            <a:r>
              <a:rPr sz="3000" b="0" spc="-40" dirty="0">
                <a:latin typeface="Calibri"/>
                <a:cs typeface="Calibri"/>
              </a:rPr>
              <a:t>c</a:t>
            </a:r>
            <a:r>
              <a:rPr sz="3000" b="0" spc="-5" dirty="0">
                <a:latin typeface="Calibri"/>
                <a:cs typeface="Calibri"/>
              </a:rPr>
              <a:t>o</a:t>
            </a:r>
            <a:r>
              <a:rPr sz="3000" b="0" spc="-30" dirty="0">
                <a:latin typeface="Calibri"/>
                <a:cs typeface="Calibri"/>
              </a:rPr>
              <a:t>n</a:t>
            </a:r>
            <a:r>
              <a:rPr sz="3000" b="0" spc="-45" dirty="0">
                <a:latin typeface="Calibri"/>
                <a:cs typeface="Calibri"/>
              </a:rPr>
              <a:t>t</a:t>
            </a:r>
            <a:r>
              <a:rPr sz="3000" b="0" dirty="0">
                <a:latin typeface="Calibri"/>
                <a:cs typeface="Calibri"/>
              </a:rPr>
              <a:t>ain</a:t>
            </a:r>
            <a:r>
              <a:rPr sz="3000" b="0" spc="-15" dirty="0">
                <a:latin typeface="Calibri"/>
                <a:cs typeface="Calibri"/>
              </a:rPr>
              <a:t>e</a:t>
            </a:r>
            <a:r>
              <a:rPr sz="3000" b="0" spc="-65" dirty="0">
                <a:latin typeface="Calibri"/>
                <a:cs typeface="Calibri"/>
              </a:rPr>
              <a:t>r</a:t>
            </a:r>
            <a:r>
              <a:rPr sz="3000" b="0" dirty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779" y="3297935"/>
            <a:ext cx="6951345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3000" spc="-60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ash 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20" dirty="0">
                <a:latin typeface="Calibri"/>
                <a:cs typeface="Calibri"/>
              </a:rPr>
              <a:t>shes</a:t>
            </a:r>
            <a:r>
              <a:rPr sz="3000" spc="-10" dirty="0">
                <a:latin typeface="Calibri"/>
                <a:cs typeface="Calibri"/>
              </a:rPr>
              <a:t>, </a:t>
            </a:r>
            <a:r>
              <a:rPr sz="3000" spc="-20" dirty="0">
                <a:latin typeface="Calibri"/>
                <a:cs typeface="Calibri"/>
              </a:rPr>
              <a:t>em</a:t>
            </a:r>
            <a:r>
              <a:rPr sz="3000" spc="-3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ty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80" dirty="0">
                <a:latin typeface="Calibri"/>
                <a:cs typeface="Calibri"/>
              </a:rPr>
              <a:t>g</a:t>
            </a:r>
            <a:r>
              <a:rPr sz="3000" spc="-15" dirty="0">
                <a:latin typeface="Calibri"/>
                <a:cs typeface="Calibri"/>
              </a:rPr>
              <a:t>arba</a:t>
            </a:r>
            <a:r>
              <a:rPr sz="3000" spc="-40" dirty="0">
                <a:latin typeface="Calibri"/>
                <a:cs typeface="Calibri"/>
              </a:rPr>
              <a:t>g</a:t>
            </a:r>
            <a:r>
              <a:rPr sz="3000" spc="-15" dirty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latin typeface="Calibri"/>
                <a:cs typeface="Calibri"/>
              </a:rPr>
              <a:t>Fin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uc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access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harbo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g</a:t>
            </a:r>
            <a:r>
              <a:rPr sz="3000" spc="-15" dirty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5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ean, </a:t>
            </a:r>
            <a:r>
              <a:rPr sz="3000" spc="-1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ean,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clean, </a:t>
            </a:r>
            <a:r>
              <a:rPr sz="3000" spc="-5" dirty="0">
                <a:latin typeface="Calibri"/>
                <a:cs typeface="Calibri"/>
              </a:rPr>
              <a:t>(o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7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ani</a:t>
            </a:r>
            <a:r>
              <a:rPr sz="3000" spc="-75" dirty="0">
                <a:latin typeface="Calibri"/>
                <a:cs typeface="Calibri"/>
              </a:rPr>
              <a:t>z</a:t>
            </a:r>
            <a:r>
              <a:rPr sz="3000" spc="-15" dirty="0">
                <a:latin typeface="Calibri"/>
                <a:cs typeface="Calibri"/>
              </a:rPr>
              <a:t>e,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d</a:t>
            </a:r>
            <a:r>
              <a:rPr sz="3000" spc="-20" dirty="0">
                <a:latin typeface="Calibri"/>
                <a:cs typeface="Calibri"/>
              </a:rPr>
              <a:t>uc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clu</a:t>
            </a:r>
            <a:r>
              <a:rPr sz="3000" spc="-55" dirty="0">
                <a:latin typeface="Calibri"/>
                <a:cs typeface="Calibri"/>
              </a:rPr>
              <a:t>t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87459" y="4509515"/>
            <a:ext cx="13500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don’t d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y-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7779" y="4943881"/>
            <a:ext cx="838327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HE</a:t>
            </a:r>
            <a:r>
              <a:rPr sz="3000" spc="-220" dirty="0">
                <a:latin typeface="Calibri"/>
                <a:cs typeface="Calibri"/>
              </a:rPr>
              <a:t>P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acuum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la</a:t>
            </a:r>
            <a:r>
              <a:rPr sz="3000" spc="-50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g</a:t>
            </a:r>
            <a:r>
              <a:rPr sz="3000" spc="-15" dirty="0">
                <a:latin typeface="Calibri"/>
                <a:cs typeface="Calibri"/>
              </a:rPr>
              <a:t>e </a:t>
            </a:r>
            <a:r>
              <a:rPr sz="3000" spc="-5" dirty="0">
                <a:latin typeface="Calibri"/>
                <a:cs typeface="Calibri"/>
              </a:rPr>
              <a:t>pop</a:t>
            </a:r>
            <a:r>
              <a:rPr sz="3000" spc="-1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30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tions</a:t>
            </a:r>
            <a:r>
              <a:rPr sz="3000" spc="-5" dirty="0">
                <a:latin typeface="Calibri"/>
                <a:cs typeface="Calibri"/>
              </a:rPr>
              <a:t> f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m </a:t>
            </a:r>
            <a:r>
              <a:rPr sz="3000" spc="-5" dirty="0">
                <a:latin typeface="Calibri"/>
                <a:cs typeface="Calibri"/>
              </a:rPr>
              <a:t>harbo</a:t>
            </a:r>
            <a:r>
              <a:rPr sz="3000" spc="-6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5" dirty="0">
                <a:latin typeface="Calibri"/>
                <a:cs typeface="Calibri"/>
              </a:rPr>
              <a:t>g</a:t>
            </a:r>
            <a:r>
              <a:rPr sz="3000" dirty="0">
                <a:latin typeface="Calibri"/>
                <a:cs typeface="Calibri"/>
              </a:rPr>
              <a:t>es,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us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omp</a:t>
            </a:r>
            <a:r>
              <a:rPr sz="3000" spc="-3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essed </a:t>
            </a:r>
            <a:r>
              <a:rPr sz="3000" spc="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ir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70" dirty="0">
                <a:latin typeface="Calibri"/>
                <a:cs typeface="Calibri"/>
              </a:rPr>
              <a:t>f</a:t>
            </a:r>
            <a:r>
              <a:rPr sz="3000" spc="-25" dirty="0">
                <a:latin typeface="Calibri"/>
                <a:cs typeface="Calibri"/>
              </a:rPr>
              <a:t>o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ce</a:t>
            </a:r>
            <a:r>
              <a:rPr sz="3000" dirty="0">
                <a:latin typeface="Calibri"/>
                <a:cs typeface="Calibri"/>
              </a:rPr>
              <a:t> t</a:t>
            </a:r>
            <a:r>
              <a:rPr sz="3000" spc="-15" dirty="0">
                <a:latin typeface="Calibri"/>
                <a:cs typeface="Calibri"/>
              </a:rPr>
              <a:t>h</a:t>
            </a:r>
            <a:r>
              <a:rPr sz="3000" spc="-20" dirty="0">
                <a:latin typeface="Calibri"/>
                <a:cs typeface="Calibri"/>
              </a:rPr>
              <a:t>em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out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65" dirty="0">
                <a:latin typeface="Calibri"/>
                <a:cs typeface="Calibri"/>
              </a:rPr>
              <a:t>P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45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tici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bait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 shou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5" dirty="0">
                <a:latin typeface="Calibri"/>
                <a:cs typeface="Calibri"/>
              </a:rPr>
              <a:t> b</a:t>
            </a:r>
            <a:r>
              <a:rPr sz="3000" dirty="0">
                <a:latin typeface="Calibri"/>
                <a:cs typeface="Calibri"/>
              </a:rPr>
              <a:t>e </a:t>
            </a:r>
            <a:r>
              <a:rPr sz="3000" i="1" dirty="0">
                <a:latin typeface="Calibri"/>
                <a:cs typeface="Calibri"/>
              </a:rPr>
              <a:t>the</a:t>
            </a:r>
            <a:r>
              <a:rPr sz="3000" i="1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-6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x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-</a:t>
            </a:r>
            <a:r>
              <a:rPr sz="3000" spc="-5" dirty="0">
                <a:latin typeface="Calibri"/>
                <a:cs typeface="Calibri"/>
              </a:rPr>
              <a:t>base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4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86570" y="1171955"/>
            <a:ext cx="1781429" cy="2755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66352" y="2855343"/>
            <a:ext cx="63563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solidFill>
                  <a:srgbClr val="FF0000"/>
                </a:solidFill>
                <a:latin typeface="Webdings"/>
                <a:cs typeface="Webdings"/>
              </a:rPr>
              <a:t></a:t>
            </a:r>
            <a:endParaRPr sz="4800">
              <a:latin typeface="Webdings"/>
              <a:cs typeface="Webdings"/>
            </a:endParaRPr>
          </a:p>
        </p:txBody>
      </p:sp>
    </p:spTree>
    <p:extLst>
      <p:ext uri="{BB962C8B-B14F-4D97-AF65-F5344CB8AC3E}">
        <p14:creationId xmlns:p14="http://schemas.microsoft.com/office/powerpoint/2010/main" val="96335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19300" y="122590"/>
            <a:ext cx="7686040" cy="121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00"/>
              </a:lnSpc>
              <a:tabLst>
                <a:tab pos="2044064" algn="l"/>
                <a:tab pos="2183765" algn="l"/>
                <a:tab pos="4101465" algn="l"/>
              </a:tabLst>
            </a:pPr>
            <a:r>
              <a:rPr sz="3150" spc="14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40" dirty="0">
                <a:solidFill>
                  <a:srgbClr val="262123"/>
                </a:solidFill>
                <a:latin typeface="Times New Roman"/>
                <a:cs typeface="Times New Roman"/>
              </a:rPr>
              <a:t>o</a:t>
            </a:r>
            <a:r>
              <a:rPr sz="3150" spc="140" dirty="0">
                <a:solidFill>
                  <a:srgbClr val="262123"/>
                </a:solidFill>
                <a:latin typeface="Times New Roman"/>
                <a:cs typeface="Times New Roman"/>
              </a:rPr>
              <a:t>ckro</a:t>
            </a:r>
            <a:r>
              <a:rPr sz="3150" spc="175" dirty="0">
                <a:solidFill>
                  <a:srgbClr val="262123"/>
                </a:solidFill>
                <a:latin typeface="Times New Roman"/>
                <a:cs typeface="Times New Roman"/>
              </a:rPr>
              <a:t>a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140" dirty="0">
                <a:solidFill>
                  <a:srgbClr val="262123"/>
                </a:solidFill>
                <a:latin typeface="Times New Roman"/>
                <a:cs typeface="Times New Roman"/>
              </a:rPr>
              <a:t>h</a:t>
            </a:r>
            <a:r>
              <a:rPr sz="3150" dirty="0">
                <a:solidFill>
                  <a:srgbClr val="262123"/>
                </a:solidFill>
                <a:latin typeface="Times New Roman"/>
                <a:cs typeface="Times New Roman"/>
              </a:rPr>
              <a:t>	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155" dirty="0">
                <a:solidFill>
                  <a:srgbClr val="262123"/>
                </a:solidFill>
                <a:latin typeface="Times New Roman"/>
                <a:cs typeface="Times New Roman"/>
              </a:rPr>
              <a:t>oun</a:t>
            </a:r>
            <a:r>
              <a:rPr sz="3150" spc="70" dirty="0">
                <a:solidFill>
                  <a:srgbClr val="262123"/>
                </a:solidFill>
                <a:latin typeface="Times New Roman"/>
                <a:cs typeface="Times New Roman"/>
              </a:rPr>
              <a:t>t</a:t>
            </a:r>
            <a:r>
              <a:rPr sz="3150" spc="280" dirty="0">
                <a:solidFill>
                  <a:srgbClr val="262123"/>
                </a:solidFill>
                <a:latin typeface="Times New Roman"/>
                <a:cs typeface="Times New Roman"/>
              </a:rPr>
              <a:t>s</a:t>
            </a:r>
            <a:r>
              <a:rPr sz="3150" spc="105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135" dirty="0">
                <a:solidFill>
                  <a:srgbClr val="262123"/>
                </a:solidFill>
                <a:latin typeface="Times New Roman"/>
                <a:cs typeface="Times New Roman"/>
              </a:rPr>
              <a:t>and</a:t>
            </a:r>
            <a:r>
              <a:rPr sz="3150" dirty="0">
                <a:solidFill>
                  <a:srgbClr val="262123"/>
                </a:solidFill>
                <a:latin typeface="Times New Roman"/>
                <a:cs typeface="Times New Roman"/>
              </a:rPr>
              <a:t>	</a:t>
            </a:r>
            <a:r>
              <a:rPr sz="3150" spc="120" dirty="0">
                <a:solidFill>
                  <a:srgbClr val="262123"/>
                </a:solidFill>
                <a:latin typeface="Times New Roman"/>
                <a:cs typeface="Times New Roman"/>
              </a:rPr>
              <a:t>h</a:t>
            </a:r>
            <a:r>
              <a:rPr sz="3150" spc="140" dirty="0">
                <a:solidFill>
                  <a:srgbClr val="262123"/>
                </a:solidFill>
                <a:latin typeface="Times New Roman"/>
                <a:cs typeface="Times New Roman"/>
              </a:rPr>
              <a:t>ou</a:t>
            </a:r>
            <a:r>
              <a:rPr sz="3150" spc="40" dirty="0">
                <a:solidFill>
                  <a:srgbClr val="262123"/>
                </a:solidFill>
                <a:latin typeface="Times New Roman"/>
                <a:cs typeface="Times New Roman"/>
              </a:rPr>
              <a:t>s</a:t>
            </a:r>
            <a:r>
              <a:rPr sz="3150" spc="80" dirty="0">
                <a:solidFill>
                  <a:srgbClr val="262123"/>
                </a:solidFill>
                <a:latin typeface="Times New Roman"/>
                <a:cs typeface="Times New Roman"/>
              </a:rPr>
              <a:t>e</a:t>
            </a:r>
            <a:r>
              <a:rPr sz="3150" spc="215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170" dirty="0">
                <a:solidFill>
                  <a:srgbClr val="262123"/>
                </a:solidFill>
                <a:latin typeface="Times New Roman"/>
                <a:cs typeface="Times New Roman"/>
              </a:rPr>
              <a:t>du</a:t>
            </a:r>
            <a:r>
              <a:rPr sz="3150" spc="-30" dirty="0">
                <a:solidFill>
                  <a:srgbClr val="262123"/>
                </a:solidFill>
                <a:latin typeface="Times New Roman"/>
                <a:cs typeface="Times New Roman"/>
              </a:rPr>
              <a:t>s</a:t>
            </a:r>
            <a:r>
              <a:rPr sz="3150" spc="225" dirty="0">
                <a:solidFill>
                  <a:srgbClr val="262123"/>
                </a:solidFill>
                <a:latin typeface="Times New Roman"/>
                <a:cs typeface="Times New Roman"/>
              </a:rPr>
              <a:t>t</a:t>
            </a:r>
            <a:r>
              <a:rPr sz="3150" spc="300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90" dirty="0">
                <a:solidFill>
                  <a:srgbClr val="262123"/>
                </a:solidFill>
                <a:latin typeface="Times New Roman"/>
                <a:cs typeface="Times New Roman"/>
              </a:rPr>
              <a:t>a</a:t>
            </a:r>
            <a:r>
              <a:rPr sz="3150" spc="15" dirty="0">
                <a:solidFill>
                  <a:srgbClr val="262123"/>
                </a:solidFill>
                <a:latin typeface="Times New Roman"/>
                <a:cs typeface="Times New Roman"/>
              </a:rPr>
              <a:t>l</a:t>
            </a:r>
            <a:r>
              <a:rPr sz="3150" spc="114" dirty="0">
                <a:solidFill>
                  <a:srgbClr val="262123"/>
                </a:solidFill>
                <a:latin typeface="Times New Roman"/>
                <a:cs typeface="Times New Roman"/>
              </a:rPr>
              <a:t>l</a:t>
            </a:r>
            <a:r>
              <a:rPr sz="3150" spc="130" dirty="0">
                <a:solidFill>
                  <a:srgbClr val="262123"/>
                </a:solidFill>
                <a:latin typeface="Times New Roman"/>
                <a:cs typeface="Times New Roman"/>
              </a:rPr>
              <a:t>er</a:t>
            </a:r>
            <a:r>
              <a:rPr sz="3150" spc="80" dirty="0">
                <a:solidFill>
                  <a:srgbClr val="262123"/>
                </a:solidFill>
                <a:latin typeface="Times New Roman"/>
                <a:cs typeface="Times New Roman"/>
              </a:rPr>
              <a:t>g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e</a:t>
            </a:r>
            <a:r>
              <a:rPr sz="3150" spc="125" dirty="0">
                <a:solidFill>
                  <a:srgbClr val="262123"/>
                </a:solidFill>
                <a:latin typeface="Times New Roman"/>
                <a:cs typeface="Times New Roman"/>
              </a:rPr>
              <a:t>n</a:t>
            </a:r>
            <a:r>
              <a:rPr sz="3150" spc="60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75" dirty="0">
                <a:solidFill>
                  <a:srgbClr val="262123"/>
                </a:solidFill>
                <a:latin typeface="Times New Roman"/>
                <a:cs typeface="Times New Roman"/>
              </a:rPr>
              <a:t>on</a:t>
            </a:r>
            <a:r>
              <a:rPr sz="3150" spc="50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e</a:t>
            </a:r>
            <a:r>
              <a:rPr sz="3150" spc="180" dirty="0">
                <a:solidFill>
                  <a:srgbClr val="262123"/>
                </a:solidFill>
                <a:latin typeface="Times New Roman"/>
                <a:cs typeface="Times New Roman"/>
              </a:rPr>
              <a:t>ntrat</a:t>
            </a:r>
            <a:r>
              <a:rPr sz="3150" spc="270" dirty="0">
                <a:solidFill>
                  <a:srgbClr val="262123"/>
                </a:solidFill>
                <a:latin typeface="Times New Roman"/>
                <a:cs typeface="Times New Roman"/>
              </a:rPr>
              <a:t>i</a:t>
            </a:r>
            <a:r>
              <a:rPr sz="3150" spc="110" dirty="0">
                <a:solidFill>
                  <a:srgbClr val="262123"/>
                </a:solidFill>
                <a:latin typeface="Times New Roman"/>
                <a:cs typeface="Times New Roman"/>
              </a:rPr>
              <a:t>o</a:t>
            </a:r>
            <a:r>
              <a:rPr sz="3150" spc="35" dirty="0">
                <a:solidFill>
                  <a:srgbClr val="262123"/>
                </a:solidFill>
                <a:latin typeface="Times New Roman"/>
                <a:cs typeface="Times New Roman"/>
              </a:rPr>
              <a:t>n</a:t>
            </a:r>
            <a:r>
              <a:rPr sz="3150" spc="280" dirty="0">
                <a:solidFill>
                  <a:srgbClr val="262123"/>
                </a:solidFill>
                <a:latin typeface="Times New Roman"/>
                <a:cs typeface="Times New Roman"/>
              </a:rPr>
              <a:t>s</a:t>
            </a:r>
            <a:r>
              <a:rPr sz="3150" spc="105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90" dirty="0">
                <a:solidFill>
                  <a:srgbClr val="262123"/>
                </a:solidFill>
                <a:latin typeface="Times New Roman"/>
                <a:cs typeface="Times New Roman"/>
              </a:rPr>
              <a:t>a</a:t>
            </a:r>
            <a:r>
              <a:rPr sz="3150" spc="185" dirty="0">
                <a:solidFill>
                  <a:srgbClr val="262123"/>
                </a:solidFill>
                <a:latin typeface="Times New Roman"/>
                <a:cs typeface="Times New Roman"/>
              </a:rPr>
              <a:t>f</a:t>
            </a:r>
            <a:r>
              <a:rPr sz="3150" spc="65" dirty="0">
                <a:solidFill>
                  <a:srgbClr val="262123"/>
                </a:solidFill>
                <a:latin typeface="Times New Roman"/>
                <a:cs typeface="Times New Roman"/>
              </a:rPr>
              <a:t>t</a:t>
            </a:r>
            <a:r>
              <a:rPr sz="3150" spc="195" dirty="0">
                <a:solidFill>
                  <a:srgbClr val="262123"/>
                </a:solidFill>
                <a:latin typeface="Times New Roman"/>
                <a:cs typeface="Times New Roman"/>
              </a:rPr>
              <a:t>er</a:t>
            </a:r>
            <a:r>
              <a:rPr sz="3150" spc="150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195" dirty="0">
                <a:solidFill>
                  <a:srgbClr val="262123"/>
                </a:solidFill>
                <a:latin typeface="Times New Roman"/>
                <a:cs typeface="Times New Roman"/>
              </a:rPr>
              <a:t>pr</a:t>
            </a:r>
            <a:r>
              <a:rPr sz="3150" spc="300" dirty="0">
                <a:solidFill>
                  <a:srgbClr val="262123"/>
                </a:solidFill>
                <a:latin typeface="Times New Roman"/>
                <a:cs typeface="Times New Roman"/>
              </a:rPr>
              <a:t>o</a:t>
            </a:r>
            <a:r>
              <a:rPr sz="3150" spc="40" dirty="0">
                <a:solidFill>
                  <a:srgbClr val="262123"/>
                </a:solidFill>
                <a:latin typeface="Times New Roman"/>
                <a:cs typeface="Times New Roman"/>
              </a:rPr>
              <a:t>f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e</a:t>
            </a:r>
            <a:r>
              <a:rPr sz="3150" spc="-30" dirty="0">
                <a:solidFill>
                  <a:srgbClr val="262123"/>
                </a:solidFill>
                <a:latin typeface="Times New Roman"/>
                <a:cs typeface="Times New Roman"/>
              </a:rPr>
              <a:t>ss</a:t>
            </a:r>
            <a:r>
              <a:rPr sz="3150" spc="15" dirty="0">
                <a:solidFill>
                  <a:srgbClr val="262123"/>
                </a:solidFill>
                <a:latin typeface="Times New Roman"/>
                <a:cs typeface="Times New Roman"/>
              </a:rPr>
              <a:t>i</a:t>
            </a:r>
            <a:r>
              <a:rPr sz="3150" spc="155" dirty="0">
                <a:solidFill>
                  <a:srgbClr val="262123"/>
                </a:solidFill>
                <a:latin typeface="Times New Roman"/>
                <a:cs typeface="Times New Roman"/>
              </a:rPr>
              <a:t>on</a:t>
            </a:r>
            <a:r>
              <a:rPr sz="3150" spc="85" dirty="0">
                <a:solidFill>
                  <a:srgbClr val="262123"/>
                </a:solidFill>
                <a:latin typeface="Times New Roman"/>
                <a:cs typeface="Times New Roman"/>
              </a:rPr>
              <a:t>a</a:t>
            </a:r>
            <a:r>
              <a:rPr sz="3150" spc="200" dirty="0">
                <a:solidFill>
                  <a:srgbClr val="262123"/>
                </a:solidFill>
                <a:latin typeface="Times New Roman"/>
                <a:cs typeface="Times New Roman"/>
              </a:rPr>
              <a:t>l</a:t>
            </a:r>
            <a:r>
              <a:rPr sz="3150" spc="130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20" dirty="0">
                <a:solidFill>
                  <a:srgbClr val="262123"/>
                </a:solidFill>
                <a:latin typeface="Times New Roman"/>
                <a:cs typeface="Times New Roman"/>
              </a:rPr>
              <a:t>o</a:t>
            </a:r>
            <a:r>
              <a:rPr sz="3150" spc="140" dirty="0">
                <a:solidFill>
                  <a:srgbClr val="262123"/>
                </a:solidFill>
                <a:latin typeface="Times New Roman"/>
                <a:cs typeface="Times New Roman"/>
              </a:rPr>
              <a:t>ckro</a:t>
            </a:r>
            <a:r>
              <a:rPr sz="3150" spc="175" dirty="0">
                <a:solidFill>
                  <a:srgbClr val="262123"/>
                </a:solidFill>
                <a:latin typeface="Times New Roman"/>
                <a:cs typeface="Times New Roman"/>
              </a:rPr>
              <a:t>a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140" dirty="0">
                <a:solidFill>
                  <a:srgbClr val="262123"/>
                </a:solidFill>
                <a:latin typeface="Times New Roman"/>
                <a:cs typeface="Times New Roman"/>
              </a:rPr>
              <a:t>h</a:t>
            </a:r>
            <a:r>
              <a:rPr sz="3150" spc="70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150" dirty="0">
                <a:solidFill>
                  <a:srgbClr val="262123"/>
                </a:solidFill>
                <a:latin typeface="Times New Roman"/>
                <a:cs typeface="Times New Roman"/>
              </a:rPr>
              <a:t>ontr</a:t>
            </a:r>
            <a:r>
              <a:rPr sz="3150" spc="85" dirty="0">
                <a:solidFill>
                  <a:srgbClr val="262123"/>
                </a:solidFill>
                <a:latin typeface="Times New Roman"/>
                <a:cs typeface="Times New Roman"/>
              </a:rPr>
              <a:t>o</a:t>
            </a:r>
            <a:r>
              <a:rPr sz="3150" spc="200" dirty="0">
                <a:solidFill>
                  <a:srgbClr val="262123"/>
                </a:solidFill>
                <a:latin typeface="Times New Roman"/>
                <a:cs typeface="Times New Roman"/>
              </a:rPr>
              <a:t>l</a:t>
            </a:r>
            <a:r>
              <a:rPr sz="3150" spc="229" dirty="0">
                <a:solidFill>
                  <a:srgbClr val="262123"/>
                </a:solidFill>
                <a:latin typeface="Times New Roman"/>
                <a:cs typeface="Times New Roman"/>
              </a:rPr>
              <a:t> </a:t>
            </a:r>
            <a:r>
              <a:rPr sz="3150" spc="135" dirty="0">
                <a:solidFill>
                  <a:srgbClr val="262123"/>
                </a:solidFill>
                <a:latin typeface="Times New Roman"/>
                <a:cs typeface="Times New Roman"/>
              </a:rPr>
              <a:t>and</a:t>
            </a:r>
            <a:r>
              <a:rPr sz="3150" dirty="0">
                <a:solidFill>
                  <a:srgbClr val="262123"/>
                </a:solidFill>
                <a:latin typeface="Times New Roman"/>
                <a:cs typeface="Times New Roman"/>
              </a:rPr>
              <a:t>		</a:t>
            </a:r>
            <a:r>
              <a:rPr sz="3150" spc="-114" dirty="0">
                <a:solidFill>
                  <a:srgbClr val="262123"/>
                </a:solidFill>
                <a:latin typeface="Times New Roman"/>
                <a:cs typeface="Times New Roman"/>
              </a:rPr>
              <a:t>c</a:t>
            </a:r>
            <a:r>
              <a:rPr sz="3150" spc="114" dirty="0">
                <a:solidFill>
                  <a:srgbClr val="262123"/>
                </a:solidFill>
                <a:latin typeface="Times New Roman"/>
                <a:cs typeface="Times New Roman"/>
              </a:rPr>
              <a:t>l</a:t>
            </a:r>
            <a:r>
              <a:rPr sz="3150" spc="-15" dirty="0">
                <a:solidFill>
                  <a:srgbClr val="262123"/>
                </a:solidFill>
                <a:latin typeface="Times New Roman"/>
                <a:cs typeface="Times New Roman"/>
              </a:rPr>
              <a:t>e</a:t>
            </a:r>
            <a:r>
              <a:rPr sz="3150" spc="110" dirty="0">
                <a:solidFill>
                  <a:srgbClr val="262123"/>
                </a:solidFill>
                <a:latin typeface="Times New Roman"/>
                <a:cs typeface="Times New Roman"/>
              </a:rPr>
              <a:t>aning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1411290"/>
            <a:ext cx="8535670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1760"/>
              </a:lnSpc>
            </a:pPr>
            <a:r>
              <a:rPr sz="1600" spc="-20" dirty="0">
                <a:solidFill>
                  <a:srgbClr val="3B363D"/>
                </a:solidFill>
                <a:latin typeface="Times New Roman"/>
                <a:cs typeface="Times New Roman"/>
              </a:rPr>
              <a:t>Rob</a:t>
            </a:r>
            <a:r>
              <a:rPr sz="1600" spc="6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3B363D"/>
                </a:solidFill>
                <a:latin typeface="Times New Roman"/>
                <a:cs typeface="Times New Roman"/>
              </a:rPr>
              <a:t>M</a:t>
            </a:r>
            <a:r>
              <a:rPr sz="1600" spc="-15" dirty="0">
                <a:solidFill>
                  <a:srgbClr val="3B363D"/>
                </a:solidFill>
                <a:latin typeface="Times New Roman"/>
                <a:cs typeface="Times New Roman"/>
              </a:rPr>
              <a:t>c</a:t>
            </a:r>
            <a:r>
              <a:rPr sz="1600" spc="-80" dirty="0">
                <a:solidFill>
                  <a:srgbClr val="3B363D"/>
                </a:solidFill>
                <a:latin typeface="Times New Roman"/>
                <a:cs typeface="Times New Roman"/>
              </a:rPr>
              <a:t>C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onn</a:t>
            </a:r>
            <a:r>
              <a:rPr sz="1600" spc="-15" dirty="0">
                <a:solidFill>
                  <a:srgbClr val="3B363D"/>
                </a:solidFill>
                <a:latin typeface="Times New Roman"/>
                <a:cs typeface="Times New Roman"/>
              </a:rPr>
              <a:t>e</a:t>
            </a:r>
            <a:r>
              <a:rPr sz="1600" spc="-20" dirty="0">
                <a:solidFill>
                  <a:srgbClr val="3B363D"/>
                </a:solidFill>
                <a:latin typeface="Times New Roman"/>
                <a:cs typeface="Times New Roman"/>
              </a:rPr>
              <a:t>l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l</a:t>
            </a:r>
            <a:r>
              <a:rPr sz="1600" spc="100" dirty="0">
                <a:solidFill>
                  <a:srgbClr val="414462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41446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B363D"/>
                </a:solidFill>
                <a:latin typeface="Times New Roman"/>
                <a:cs typeface="Times New Roman"/>
              </a:rPr>
              <a:t>MD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*</a:t>
            </a:r>
            <a:r>
              <a:rPr sz="1600" spc="110" dirty="0">
                <a:solidFill>
                  <a:srgbClr val="3B363D"/>
                </a:solidFill>
                <a:latin typeface="Times New Roman"/>
                <a:cs typeface="Times New Roman"/>
              </a:rPr>
              <a:t>;</a:t>
            </a:r>
            <a:r>
              <a:rPr sz="1600" spc="4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24F52"/>
                </a:solidFill>
                <a:latin typeface="Times New Roman"/>
                <a:cs typeface="Times New Roman"/>
              </a:rPr>
              <a:t>Craig</a:t>
            </a:r>
            <a:r>
              <a:rPr sz="1600" spc="85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Jone</a:t>
            </a:r>
            <a:r>
              <a:rPr sz="1600" spc="-20" dirty="0">
                <a:solidFill>
                  <a:srgbClr val="3B363D"/>
                </a:solidFill>
                <a:latin typeface="Times New Roman"/>
                <a:cs typeface="Times New Roman"/>
              </a:rPr>
              <a:t>s</a:t>
            </a:r>
            <a:r>
              <a:rPr sz="1600" spc="100" dirty="0">
                <a:solidFill>
                  <a:srgbClr val="3B363D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524F52"/>
                </a:solidFill>
                <a:latin typeface="Times New Roman"/>
                <a:cs typeface="Times New Roman"/>
              </a:rPr>
              <a:t>M</a:t>
            </a:r>
            <a:r>
              <a:rPr sz="1600" spc="-10" dirty="0">
                <a:solidFill>
                  <a:srgbClr val="524F52"/>
                </a:solidFill>
                <a:latin typeface="Times New Roman"/>
                <a:cs typeface="Times New Roman"/>
              </a:rPr>
              <a:t>D</a:t>
            </a:r>
            <a:r>
              <a:rPr sz="1600" spc="350" dirty="0">
                <a:solidFill>
                  <a:srgbClr val="69676B"/>
                </a:solidFill>
                <a:latin typeface="Times New Roman"/>
                <a:cs typeface="Times New Roman"/>
              </a:rPr>
              <a:t>t</a:t>
            </a:r>
            <a:r>
              <a:rPr sz="1600" spc="300" dirty="0">
                <a:solidFill>
                  <a:srgbClr val="524F52"/>
                </a:solidFill>
                <a:latin typeface="Times New Roman"/>
                <a:cs typeface="Times New Roman"/>
              </a:rPr>
              <a:t>;</a:t>
            </a:r>
            <a:r>
              <a:rPr sz="1600" spc="-150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524F52"/>
                </a:solidFill>
                <a:latin typeface="Times New Roman"/>
                <a:cs typeface="Times New Roman"/>
              </a:rPr>
              <a:t>J</a:t>
            </a:r>
            <a:r>
              <a:rPr sz="1600" spc="-45" dirty="0">
                <a:solidFill>
                  <a:srgbClr val="524F52"/>
                </a:solidFill>
                <a:latin typeface="Times New Roman"/>
                <a:cs typeface="Times New Roman"/>
              </a:rPr>
              <a:t>o</a:t>
            </a:r>
            <a:r>
              <a:rPr sz="1600" spc="-20" dirty="0">
                <a:solidFill>
                  <a:srgbClr val="524F52"/>
                </a:solidFill>
                <a:latin typeface="Times New Roman"/>
                <a:cs typeface="Times New Roman"/>
              </a:rPr>
              <a:t>e</a:t>
            </a:r>
            <a:r>
              <a:rPr sz="1600" spc="30" dirty="0">
                <a:solidFill>
                  <a:srgbClr val="42262A"/>
                </a:solidFill>
                <a:latin typeface="Times New Roman"/>
                <a:cs typeface="Times New Roman"/>
              </a:rPr>
              <a:t>l</a:t>
            </a:r>
            <a:r>
              <a:rPr sz="1600" spc="120" dirty="0">
                <a:solidFill>
                  <a:srgbClr val="42262A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24F52"/>
                </a:solidFill>
                <a:latin typeface="Times New Roman"/>
                <a:cs typeface="Times New Roman"/>
              </a:rPr>
              <a:t>Mi</a:t>
            </a:r>
            <a:r>
              <a:rPr sz="1600" spc="-15" dirty="0">
                <a:solidFill>
                  <a:srgbClr val="524F52"/>
                </a:solidFill>
                <a:latin typeface="Times New Roman"/>
                <a:cs typeface="Times New Roman"/>
              </a:rPr>
              <a:t>l</a:t>
            </a:r>
            <a:r>
              <a:rPr sz="1600" spc="5" dirty="0">
                <a:solidFill>
                  <a:srgbClr val="524F52"/>
                </a:solidFill>
                <a:latin typeface="Times New Roman"/>
                <a:cs typeface="Times New Roman"/>
              </a:rPr>
              <a:t>am,</a:t>
            </a:r>
            <a:r>
              <a:rPr sz="1600" spc="100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B363D"/>
                </a:solidFill>
                <a:latin typeface="Times New Roman"/>
                <a:cs typeface="Times New Roman"/>
              </a:rPr>
              <a:t>PhD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*</a:t>
            </a:r>
            <a:r>
              <a:rPr sz="1600" spc="300" dirty="0">
                <a:solidFill>
                  <a:srgbClr val="3B363D"/>
                </a:solidFill>
                <a:latin typeface="Times New Roman"/>
                <a:cs typeface="Times New Roman"/>
              </a:rPr>
              <a:t>;</a:t>
            </a:r>
            <a:r>
              <a:rPr sz="1600" spc="-15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10" dirty="0">
                <a:solidFill>
                  <a:srgbClr val="3B363D"/>
                </a:solidFill>
                <a:latin typeface="Times New Roman"/>
                <a:cs typeface="Times New Roman"/>
              </a:rPr>
              <a:t>P</a:t>
            </a:r>
            <a:r>
              <a:rPr sz="1600" dirty="0">
                <a:solidFill>
                  <a:srgbClr val="3B363D"/>
                </a:solidFill>
                <a:latin typeface="Times New Roman"/>
                <a:cs typeface="Times New Roman"/>
              </a:rPr>
              <a:t>atty</a:t>
            </a:r>
            <a:r>
              <a:rPr sz="1600" spc="8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24F52"/>
                </a:solidFill>
                <a:latin typeface="Times New Roman"/>
                <a:cs typeface="Times New Roman"/>
              </a:rPr>
              <a:t>Gonz</a:t>
            </a:r>
            <a:r>
              <a:rPr sz="1600" spc="15" dirty="0">
                <a:solidFill>
                  <a:srgbClr val="524F52"/>
                </a:solidFill>
                <a:latin typeface="Times New Roman"/>
                <a:cs typeface="Times New Roman"/>
              </a:rPr>
              <a:t>a</a:t>
            </a:r>
            <a:r>
              <a:rPr sz="1600" spc="50" dirty="0">
                <a:solidFill>
                  <a:srgbClr val="42262A"/>
                </a:solidFill>
                <a:latin typeface="Times New Roman"/>
                <a:cs typeface="Times New Roman"/>
              </a:rPr>
              <a:t>l</a:t>
            </a:r>
            <a:r>
              <a:rPr sz="1600" spc="-120" dirty="0">
                <a:solidFill>
                  <a:srgbClr val="524F52"/>
                </a:solidFill>
                <a:latin typeface="Times New Roman"/>
                <a:cs typeface="Times New Roman"/>
              </a:rPr>
              <a:t>e</a:t>
            </a:r>
            <a:r>
              <a:rPr sz="1600" spc="80" dirty="0">
                <a:solidFill>
                  <a:srgbClr val="524F52"/>
                </a:solidFill>
                <a:latin typeface="Times New Roman"/>
                <a:cs typeface="Times New Roman"/>
              </a:rPr>
              <a:t>z</a:t>
            </a:r>
            <a:r>
              <a:rPr sz="1600" spc="100" dirty="0">
                <a:solidFill>
                  <a:srgbClr val="524F52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3B363D"/>
                </a:solidFill>
                <a:latin typeface="Times New Roman"/>
                <a:cs typeface="Times New Roman"/>
              </a:rPr>
              <a:t>RN</a:t>
            </a:r>
            <a:r>
              <a:rPr sz="1600" spc="345" dirty="0">
                <a:solidFill>
                  <a:srgbClr val="414462"/>
                </a:solidFill>
                <a:latin typeface="Times New Roman"/>
                <a:cs typeface="Times New Roman"/>
              </a:rPr>
              <a:t>t</a:t>
            </a:r>
            <a:r>
              <a:rPr sz="1600" spc="300" dirty="0">
                <a:solidFill>
                  <a:srgbClr val="414462"/>
                </a:solidFill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 marL="342900" marR="5080">
              <a:lnSpc>
                <a:spcPts val="1600"/>
              </a:lnSpc>
              <a:spcBef>
                <a:spcPts val="160"/>
              </a:spcBef>
            </a:pPr>
            <a:r>
              <a:rPr sz="1600" spc="10" dirty="0">
                <a:solidFill>
                  <a:srgbClr val="3B363D"/>
                </a:solidFill>
                <a:latin typeface="Times New Roman"/>
                <a:cs typeface="Times New Roman"/>
              </a:rPr>
              <a:t>Kir</a:t>
            </a:r>
            <a:r>
              <a:rPr sz="1600" spc="-5" dirty="0">
                <a:solidFill>
                  <a:srgbClr val="3B363D"/>
                </a:solidFill>
                <a:latin typeface="Times New Roman"/>
                <a:cs typeface="Times New Roman"/>
              </a:rPr>
              <a:t>o</a:t>
            </a:r>
            <a:r>
              <a:rPr sz="1600" spc="130" dirty="0">
                <a:solidFill>
                  <a:srgbClr val="3B363D"/>
                </a:solidFill>
                <a:latin typeface="Times New Roman"/>
                <a:cs typeface="Times New Roman"/>
              </a:rPr>
              <a:t>s</a:t>
            </a:r>
            <a:r>
              <a:rPr sz="1600" spc="-55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B</a:t>
            </a:r>
            <a:r>
              <a:rPr sz="1600" dirty="0">
                <a:solidFill>
                  <a:srgbClr val="3B363D"/>
                </a:solidFill>
                <a:latin typeface="Times New Roman"/>
                <a:cs typeface="Times New Roman"/>
              </a:rPr>
              <a:t>erhan</a:t>
            </a:r>
            <a:r>
              <a:rPr sz="1600" spc="-5" dirty="0">
                <a:solidFill>
                  <a:srgbClr val="3B363D"/>
                </a:solidFill>
                <a:latin typeface="Times New Roman"/>
                <a:cs typeface="Times New Roman"/>
              </a:rPr>
              <a:t>e</a:t>
            </a:r>
            <a:r>
              <a:rPr sz="1600" spc="100" dirty="0">
                <a:solidFill>
                  <a:srgbClr val="3B363D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PhD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*</a:t>
            </a:r>
            <a:r>
              <a:rPr sz="1600" spc="110" dirty="0">
                <a:solidFill>
                  <a:srgbClr val="3B363D"/>
                </a:solidFill>
                <a:latin typeface="Times New Roman"/>
                <a:cs typeface="Times New Roman"/>
              </a:rPr>
              <a:t>;</a:t>
            </a:r>
            <a:r>
              <a:rPr sz="1600" spc="-6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B363D"/>
                </a:solidFill>
                <a:latin typeface="Times New Roman"/>
                <a:cs typeface="Times New Roman"/>
              </a:rPr>
              <a:t>Loran</a:t>
            </a:r>
            <a:r>
              <a:rPr sz="1600" spc="14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524F52"/>
                </a:solidFill>
                <a:latin typeface="Times New Roman"/>
                <a:cs typeface="Times New Roman"/>
              </a:rPr>
              <a:t>Clem</a:t>
            </a:r>
            <a:r>
              <a:rPr sz="1600" spc="-114" dirty="0">
                <a:solidFill>
                  <a:srgbClr val="524F52"/>
                </a:solidFill>
                <a:latin typeface="Times New Roman"/>
                <a:cs typeface="Times New Roman"/>
              </a:rPr>
              <a:t>e</a:t>
            </a:r>
            <a:r>
              <a:rPr sz="1600" spc="-5" dirty="0">
                <a:solidFill>
                  <a:srgbClr val="524F52"/>
                </a:solidFill>
                <a:latin typeface="Times New Roman"/>
                <a:cs typeface="Times New Roman"/>
              </a:rPr>
              <a:t>n</a:t>
            </a:r>
            <a:r>
              <a:rPr sz="1600" spc="70" dirty="0">
                <a:solidFill>
                  <a:srgbClr val="524F52"/>
                </a:solidFill>
                <a:latin typeface="Times New Roman"/>
                <a:cs typeface="Times New Roman"/>
              </a:rPr>
              <a:t>t,</a:t>
            </a:r>
            <a:r>
              <a:rPr sz="1600" spc="5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3B363D"/>
                </a:solidFill>
                <a:latin typeface="Times New Roman"/>
                <a:cs typeface="Times New Roman"/>
              </a:rPr>
              <a:t>M</a:t>
            </a:r>
            <a:r>
              <a:rPr sz="1600" spc="85" dirty="0">
                <a:solidFill>
                  <a:srgbClr val="3B363D"/>
                </a:solidFill>
                <a:latin typeface="Times New Roman"/>
                <a:cs typeface="Times New Roman"/>
              </a:rPr>
              <a:t>D</a:t>
            </a:r>
            <a:r>
              <a:rPr sz="1600" spc="175" dirty="0">
                <a:solidFill>
                  <a:srgbClr val="414462"/>
                </a:solidFill>
                <a:latin typeface="Times New Roman"/>
                <a:cs typeface="Times New Roman"/>
              </a:rPr>
              <a:t>t;</a:t>
            </a:r>
            <a:r>
              <a:rPr sz="1600" spc="50" dirty="0">
                <a:solidFill>
                  <a:srgbClr val="414462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524F52"/>
                </a:solidFill>
                <a:latin typeface="Times New Roman"/>
                <a:cs typeface="Times New Roman"/>
              </a:rPr>
              <a:t>J</a:t>
            </a:r>
            <a:r>
              <a:rPr sz="1600" spc="-55" dirty="0">
                <a:solidFill>
                  <a:srgbClr val="524F52"/>
                </a:solidFill>
                <a:latin typeface="Times New Roman"/>
                <a:cs typeface="Times New Roman"/>
              </a:rPr>
              <a:t>e</a:t>
            </a:r>
            <a:r>
              <a:rPr sz="1600" spc="-20" dirty="0">
                <a:solidFill>
                  <a:srgbClr val="524F52"/>
                </a:solidFill>
                <a:latin typeface="Times New Roman"/>
                <a:cs typeface="Times New Roman"/>
              </a:rPr>
              <a:t>a</a:t>
            </a:r>
            <a:r>
              <a:rPr sz="1600" spc="100" dirty="0">
                <a:solidFill>
                  <a:srgbClr val="524F52"/>
                </a:solidFill>
                <a:latin typeface="Times New Roman"/>
                <a:cs typeface="Times New Roman"/>
              </a:rPr>
              <a:t>n</a:t>
            </a:r>
            <a:r>
              <a:rPr sz="1600" spc="95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3B363D"/>
                </a:solidFill>
                <a:latin typeface="Times New Roman"/>
                <a:cs typeface="Times New Roman"/>
              </a:rPr>
              <a:t>Richa</a:t>
            </a:r>
            <a:r>
              <a:rPr sz="1600" spc="-35" dirty="0">
                <a:solidFill>
                  <a:srgbClr val="3B363D"/>
                </a:solidFill>
                <a:latin typeface="Times New Roman"/>
                <a:cs typeface="Times New Roman"/>
              </a:rPr>
              <a:t>r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dso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n</a:t>
            </a:r>
            <a:r>
              <a:rPr sz="1600" spc="100" dirty="0">
                <a:solidFill>
                  <a:srgbClr val="414462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414462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PhD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*</a:t>
            </a:r>
            <a:r>
              <a:rPr sz="1600" spc="110" dirty="0">
                <a:solidFill>
                  <a:srgbClr val="3B363D"/>
                </a:solidFill>
                <a:latin typeface="Times New Roman"/>
                <a:cs typeface="Times New Roman"/>
              </a:rPr>
              <a:t>;</a:t>
            </a:r>
            <a:r>
              <a:rPr sz="1600" spc="-6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Jean</a:t>
            </a:r>
            <a:r>
              <a:rPr sz="1600" spc="10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B363D"/>
                </a:solidFill>
                <a:latin typeface="Times New Roman"/>
                <a:cs typeface="Times New Roman"/>
              </a:rPr>
              <a:t>Hanley-Lo</a:t>
            </a:r>
            <a:r>
              <a:rPr sz="1600" spc="30" dirty="0">
                <a:solidFill>
                  <a:srgbClr val="3B363D"/>
                </a:solidFill>
                <a:latin typeface="Times New Roman"/>
                <a:cs typeface="Times New Roman"/>
              </a:rPr>
              <a:t>p</a:t>
            </a:r>
            <a:r>
              <a:rPr sz="1600" spc="10" dirty="0">
                <a:solidFill>
                  <a:srgbClr val="3B363D"/>
                </a:solidFill>
                <a:latin typeface="Times New Roman"/>
                <a:cs typeface="Times New Roman"/>
              </a:rPr>
              <a:t>e</a:t>
            </a:r>
            <a:r>
              <a:rPr sz="1600" spc="45" dirty="0">
                <a:solidFill>
                  <a:srgbClr val="3B363D"/>
                </a:solidFill>
                <a:latin typeface="Times New Roman"/>
                <a:cs typeface="Times New Roman"/>
              </a:rPr>
              <a:t>z</a:t>
            </a:r>
            <a:r>
              <a:rPr sz="1600" spc="100" dirty="0">
                <a:solidFill>
                  <a:srgbClr val="414462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414462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3B363D"/>
                </a:solidFill>
                <a:latin typeface="Times New Roman"/>
                <a:cs typeface="Times New Roman"/>
              </a:rPr>
              <a:t>MDt;</a:t>
            </a:r>
            <a:r>
              <a:rPr sz="1600" spc="3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B363D"/>
                </a:solidFill>
                <a:latin typeface="Times New Roman"/>
                <a:cs typeface="Times New Roman"/>
              </a:rPr>
              <a:t>Kenneth</a:t>
            </a:r>
            <a:r>
              <a:rPr sz="1600" spc="18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B363D"/>
                </a:solidFill>
                <a:latin typeface="Times New Roman"/>
                <a:cs typeface="Times New Roman"/>
              </a:rPr>
              <a:t>Kwon</a:t>
            </a:r>
            <a:r>
              <a:rPr sz="1600" spc="25" dirty="0">
                <a:solidFill>
                  <a:srgbClr val="3B363D"/>
                </a:solidFill>
                <a:latin typeface="Times New Roman"/>
                <a:cs typeface="Times New Roman"/>
              </a:rPr>
              <a:t>g</a:t>
            </a:r>
            <a:r>
              <a:rPr sz="1600" spc="275" dirty="0">
                <a:solidFill>
                  <a:srgbClr val="3B363D"/>
                </a:solidFill>
                <a:latin typeface="Times New Roman"/>
                <a:cs typeface="Times New Roman"/>
              </a:rPr>
              <a:t>,</a:t>
            </a:r>
            <a:r>
              <a:rPr sz="1600" spc="-18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95" dirty="0">
                <a:solidFill>
                  <a:srgbClr val="3B363D"/>
                </a:solidFill>
                <a:latin typeface="Times New Roman"/>
                <a:cs typeface="Times New Roman"/>
              </a:rPr>
              <a:t>MDt;</a:t>
            </a:r>
            <a:r>
              <a:rPr sz="1600" spc="12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524F52"/>
                </a:solidFill>
                <a:latin typeface="Times New Roman"/>
                <a:cs typeface="Times New Roman"/>
              </a:rPr>
              <a:t>Najib</a:t>
            </a:r>
            <a:r>
              <a:rPr sz="1600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-180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14462"/>
                </a:solidFill>
                <a:latin typeface="Times New Roman"/>
                <a:cs typeface="Times New Roman"/>
              </a:rPr>
              <a:t>Maa</a:t>
            </a:r>
            <a:r>
              <a:rPr sz="1600" spc="5" dirty="0">
                <a:solidFill>
                  <a:srgbClr val="414462"/>
                </a:solidFill>
                <a:latin typeface="Times New Roman"/>
                <a:cs typeface="Times New Roman"/>
              </a:rPr>
              <a:t>l</a:t>
            </a:r>
            <a:r>
              <a:rPr sz="1600" spc="-105" dirty="0">
                <a:solidFill>
                  <a:srgbClr val="3B363D"/>
                </a:solidFill>
                <a:latin typeface="Times New Roman"/>
                <a:cs typeface="Times New Roman"/>
              </a:rPr>
              <a:t>o</a:t>
            </a:r>
            <a:r>
              <a:rPr sz="1600" spc="95" dirty="0">
                <a:solidFill>
                  <a:srgbClr val="69676B"/>
                </a:solidFill>
                <a:latin typeface="Times New Roman"/>
                <a:cs typeface="Times New Roman"/>
              </a:rPr>
              <a:t>u</a:t>
            </a:r>
            <a:r>
              <a:rPr sz="1600" spc="-40" dirty="0">
                <a:solidFill>
                  <a:srgbClr val="524F52"/>
                </a:solidFill>
                <a:latin typeface="Times New Roman"/>
                <a:cs typeface="Times New Roman"/>
              </a:rPr>
              <a:t>f</a:t>
            </a:r>
            <a:r>
              <a:rPr sz="1600" spc="275" dirty="0">
                <a:solidFill>
                  <a:srgbClr val="524F52"/>
                </a:solidFill>
                <a:latin typeface="Times New Roman"/>
                <a:cs typeface="Times New Roman"/>
              </a:rPr>
              <a:t>,</a:t>
            </a:r>
            <a:r>
              <a:rPr sz="1600" spc="-180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95" dirty="0">
                <a:solidFill>
                  <a:srgbClr val="3B363D"/>
                </a:solidFill>
                <a:latin typeface="Times New Roman"/>
                <a:cs typeface="Times New Roman"/>
              </a:rPr>
              <a:t>MDt;</a:t>
            </a:r>
            <a:r>
              <a:rPr sz="1600" spc="12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3B363D"/>
                </a:solidFill>
                <a:latin typeface="Times New Roman"/>
                <a:cs typeface="Times New Roman"/>
              </a:rPr>
              <a:t>Judith</a:t>
            </a:r>
            <a:r>
              <a:rPr sz="160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17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3B363D"/>
                </a:solidFill>
                <a:latin typeface="Times New Roman"/>
                <a:cs typeface="Times New Roman"/>
              </a:rPr>
              <a:t>G</a:t>
            </a:r>
            <a:r>
              <a:rPr sz="1600" spc="-110" dirty="0">
                <a:solidFill>
                  <a:srgbClr val="3B363D"/>
                </a:solidFill>
                <a:latin typeface="Times New Roman"/>
                <a:cs typeface="Times New Roman"/>
              </a:rPr>
              <a:t>a</a:t>
            </a:r>
            <a:r>
              <a:rPr sz="1600" dirty="0">
                <a:solidFill>
                  <a:srgbClr val="3B363D"/>
                </a:solidFill>
                <a:latin typeface="Times New Roman"/>
                <a:cs typeface="Times New Roman"/>
              </a:rPr>
              <a:t>lvan,</a:t>
            </a:r>
            <a:r>
              <a:rPr sz="1600" spc="114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524F52"/>
                </a:solidFill>
                <a:latin typeface="Times New Roman"/>
                <a:cs typeface="Times New Roman"/>
              </a:rPr>
              <a:t>M</a:t>
            </a:r>
            <a:r>
              <a:rPr sz="1600" spc="105" dirty="0">
                <a:solidFill>
                  <a:srgbClr val="524F52"/>
                </a:solidFill>
                <a:latin typeface="Times New Roman"/>
                <a:cs typeface="Times New Roman"/>
              </a:rPr>
              <a:t>S</a:t>
            </a:r>
            <a:r>
              <a:rPr sz="1600" spc="-105" dirty="0">
                <a:solidFill>
                  <a:srgbClr val="524F52"/>
                </a:solidFill>
                <a:latin typeface="Times New Roman"/>
                <a:cs typeface="Times New Roman"/>
              </a:rPr>
              <a:t>*</a:t>
            </a:r>
            <a:r>
              <a:rPr sz="1600" spc="300" dirty="0">
                <a:solidFill>
                  <a:srgbClr val="524F52"/>
                </a:solidFill>
                <a:latin typeface="Times New Roman"/>
                <a:cs typeface="Times New Roman"/>
              </a:rPr>
              <a:t>;</a:t>
            </a:r>
            <a:r>
              <a:rPr sz="1600" spc="-150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B363D"/>
                </a:solidFill>
                <a:latin typeface="Times New Roman"/>
                <a:cs typeface="Times New Roman"/>
              </a:rPr>
              <a:t>and</a:t>
            </a:r>
            <a:r>
              <a:rPr sz="1600" spc="9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Tom</a:t>
            </a:r>
            <a:r>
              <a:rPr sz="1600" spc="90" dirty="0">
                <a:solidFill>
                  <a:srgbClr val="3B363D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3B363D"/>
                </a:solidFill>
                <a:latin typeface="Times New Roman"/>
                <a:cs typeface="Times New Roman"/>
              </a:rPr>
              <a:t>Pl</a:t>
            </a:r>
            <a:r>
              <a:rPr sz="1600" spc="-80" dirty="0">
                <a:solidFill>
                  <a:srgbClr val="3B363D"/>
                </a:solidFill>
                <a:latin typeface="Times New Roman"/>
                <a:cs typeface="Times New Roman"/>
              </a:rPr>
              <a:t>a</a:t>
            </a:r>
            <a:r>
              <a:rPr sz="1600" spc="20" dirty="0">
                <a:solidFill>
                  <a:srgbClr val="3B363D"/>
                </a:solidFill>
                <a:latin typeface="Times New Roman"/>
                <a:cs typeface="Times New Roman"/>
              </a:rPr>
              <a:t>tts</a:t>
            </a:r>
            <a:r>
              <a:rPr sz="1600" spc="-25" dirty="0">
                <a:solidFill>
                  <a:srgbClr val="3B363D"/>
                </a:solidFill>
                <a:latin typeface="Times New Roman"/>
                <a:cs typeface="Times New Roman"/>
              </a:rPr>
              <a:t>-Mill</a:t>
            </a:r>
            <a:r>
              <a:rPr sz="1600" spc="75" dirty="0">
                <a:solidFill>
                  <a:srgbClr val="3B363D"/>
                </a:solidFill>
                <a:latin typeface="Times New Roman"/>
                <a:cs typeface="Times New Roman"/>
              </a:rPr>
              <a:t>s</a:t>
            </a:r>
            <a:r>
              <a:rPr sz="1600" spc="100" dirty="0">
                <a:solidFill>
                  <a:srgbClr val="414462"/>
                </a:solidFill>
                <a:latin typeface="Times New Roman"/>
                <a:cs typeface="Times New Roman"/>
              </a:rPr>
              <a:t>,</a:t>
            </a:r>
            <a:r>
              <a:rPr sz="1600" spc="-5" dirty="0">
                <a:solidFill>
                  <a:srgbClr val="414462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414462"/>
                </a:solidFill>
                <a:latin typeface="Times New Roman"/>
                <a:cs typeface="Times New Roman"/>
              </a:rPr>
              <a:t>M</a:t>
            </a:r>
            <a:r>
              <a:rPr sz="1600" spc="40" dirty="0">
                <a:solidFill>
                  <a:srgbClr val="3B363D"/>
                </a:solidFill>
                <a:latin typeface="Times New Roman"/>
                <a:cs typeface="Times New Roman"/>
              </a:rPr>
              <a:t>D</a:t>
            </a:r>
            <a:r>
              <a:rPr sz="1600" spc="1575" dirty="0">
                <a:solidFill>
                  <a:srgbClr val="3B363D"/>
                </a:solidFill>
                <a:latin typeface="Times New Roman"/>
                <a:cs typeface="Times New Roman"/>
              </a:rPr>
              <a:t>!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550">
              <a:latin typeface="Times New Roman"/>
              <a:cs typeface="Times New Roman"/>
            </a:endParaRPr>
          </a:p>
          <a:p>
            <a:pPr marL="1943100">
              <a:lnSpc>
                <a:spcPct val="100000"/>
              </a:lnSpc>
            </a:pPr>
            <a:r>
              <a:rPr sz="2750" i="1" spc="-600" dirty="0">
                <a:solidFill>
                  <a:srgbClr val="524F52"/>
                </a:solidFill>
                <a:latin typeface="Times New Roman"/>
                <a:cs typeface="Times New Roman"/>
              </a:rPr>
              <a:t>A</a:t>
            </a:r>
            <a:r>
              <a:rPr sz="2750" i="1" spc="-580" dirty="0">
                <a:solidFill>
                  <a:srgbClr val="524F52"/>
                </a:solidFill>
                <a:latin typeface="Times New Roman"/>
                <a:cs typeface="Times New Roman"/>
              </a:rPr>
              <a:t>n</a:t>
            </a:r>
            <a:r>
              <a:rPr sz="2750" i="1" spc="-275" dirty="0">
                <a:solidFill>
                  <a:srgbClr val="69676B"/>
                </a:solidFill>
                <a:latin typeface="Times New Roman"/>
                <a:cs typeface="Times New Roman"/>
              </a:rPr>
              <a:t>n</a:t>
            </a:r>
            <a:r>
              <a:rPr sz="2750" i="1" spc="-290" dirty="0">
                <a:solidFill>
                  <a:srgbClr val="69676B"/>
                </a:solidFill>
                <a:latin typeface="Times New Roman"/>
                <a:cs typeface="Times New Roman"/>
              </a:rPr>
              <a:t> </a:t>
            </a:r>
            <a:r>
              <a:rPr sz="2750" i="1" spc="-600" dirty="0">
                <a:solidFill>
                  <a:srgbClr val="69676B"/>
                </a:solidFill>
                <a:latin typeface="Times New Roman"/>
                <a:cs typeface="Times New Roman"/>
              </a:rPr>
              <a:t>A</a:t>
            </a:r>
            <a:r>
              <a:rPr sz="2750" i="1" spc="-295" dirty="0">
                <a:solidFill>
                  <a:srgbClr val="69676B"/>
                </a:solidFill>
                <a:latin typeface="Times New Roman"/>
                <a:cs typeface="Times New Roman"/>
              </a:rPr>
              <a:t>ll</a:t>
            </a:r>
            <a:r>
              <a:rPr sz="2750" i="1" spc="-495" dirty="0">
                <a:solidFill>
                  <a:srgbClr val="69676B"/>
                </a:solidFill>
                <a:latin typeface="Times New Roman"/>
                <a:cs typeface="Times New Roman"/>
              </a:rPr>
              <a:t>e</a:t>
            </a:r>
            <a:r>
              <a:rPr sz="2750" i="1" spc="-375" dirty="0">
                <a:solidFill>
                  <a:srgbClr val="524F52"/>
                </a:solidFill>
                <a:latin typeface="Times New Roman"/>
                <a:cs typeface="Times New Roman"/>
              </a:rPr>
              <a:t>r</a:t>
            </a:r>
            <a:r>
              <a:rPr sz="2750" i="1" spc="-455" dirty="0">
                <a:solidFill>
                  <a:srgbClr val="69676B"/>
                </a:solidFill>
                <a:latin typeface="Times New Roman"/>
                <a:cs typeface="Times New Roman"/>
              </a:rPr>
              <a:t>gy</a:t>
            </a:r>
            <a:r>
              <a:rPr sz="2750" i="1" spc="-200" dirty="0">
                <a:solidFill>
                  <a:srgbClr val="69676B"/>
                </a:solidFill>
                <a:latin typeface="Times New Roman"/>
                <a:cs typeface="Times New Roman"/>
              </a:rPr>
              <a:t> </a:t>
            </a:r>
            <a:r>
              <a:rPr sz="2750" i="1" spc="-660" dirty="0">
                <a:solidFill>
                  <a:srgbClr val="69676B"/>
                </a:solidFill>
                <a:latin typeface="Times New Roman"/>
                <a:cs typeface="Times New Roman"/>
              </a:rPr>
              <a:t>A</a:t>
            </a:r>
            <a:r>
              <a:rPr sz="2750" i="1" spc="-325" dirty="0">
                <a:solidFill>
                  <a:srgbClr val="69676B"/>
                </a:solidFill>
                <a:latin typeface="Times New Roman"/>
                <a:cs typeface="Times New Roman"/>
              </a:rPr>
              <a:t>s</a:t>
            </a:r>
            <a:r>
              <a:rPr sz="2750" i="1" spc="-280" dirty="0">
                <a:solidFill>
                  <a:srgbClr val="69676B"/>
                </a:solidFill>
                <a:latin typeface="Times New Roman"/>
                <a:cs typeface="Times New Roman"/>
              </a:rPr>
              <a:t>t</a:t>
            </a:r>
            <a:r>
              <a:rPr sz="2750" i="1" spc="-585" dirty="0">
                <a:solidFill>
                  <a:srgbClr val="69676B"/>
                </a:solidFill>
                <a:latin typeface="Times New Roman"/>
                <a:cs typeface="Times New Roman"/>
              </a:rPr>
              <a:t>h</a:t>
            </a:r>
            <a:r>
              <a:rPr sz="2750" i="1" spc="-690" dirty="0">
                <a:solidFill>
                  <a:srgbClr val="524F52"/>
                </a:solidFill>
                <a:latin typeface="Times New Roman"/>
                <a:cs typeface="Times New Roman"/>
              </a:rPr>
              <a:t>m</a:t>
            </a:r>
            <a:r>
              <a:rPr sz="2750" i="1" spc="-550" dirty="0">
                <a:solidFill>
                  <a:srgbClr val="524F52"/>
                </a:solidFill>
                <a:latin typeface="Times New Roman"/>
                <a:cs typeface="Times New Roman"/>
              </a:rPr>
              <a:t>a</a:t>
            </a:r>
            <a:r>
              <a:rPr sz="2750" i="1" spc="-114" dirty="0">
                <a:solidFill>
                  <a:srgbClr val="524F52"/>
                </a:solidFill>
                <a:latin typeface="Times New Roman"/>
                <a:cs typeface="Times New Roman"/>
              </a:rPr>
              <a:t> </a:t>
            </a:r>
            <a:r>
              <a:rPr sz="2750" i="1" spc="-245" dirty="0">
                <a:solidFill>
                  <a:srgbClr val="524F52"/>
                </a:solidFill>
                <a:latin typeface="Times New Roman"/>
                <a:cs typeface="Times New Roman"/>
              </a:rPr>
              <a:t>l</a:t>
            </a:r>
            <a:r>
              <a:rPr sz="2750" i="1" spc="-819" dirty="0">
                <a:solidFill>
                  <a:srgbClr val="524F52"/>
                </a:solidFill>
                <a:latin typeface="Times New Roman"/>
                <a:cs typeface="Times New Roman"/>
              </a:rPr>
              <a:t>m</a:t>
            </a:r>
            <a:r>
              <a:rPr sz="2750" i="1" spc="-375" dirty="0">
                <a:solidFill>
                  <a:srgbClr val="69676B"/>
                </a:solidFill>
                <a:latin typeface="Times New Roman"/>
                <a:cs typeface="Times New Roman"/>
              </a:rPr>
              <a:t>n</a:t>
            </a:r>
            <a:r>
              <a:rPr sz="2750" i="1" spc="-760" dirty="0">
                <a:solidFill>
                  <a:srgbClr val="524F52"/>
                </a:solidFill>
                <a:latin typeface="Times New Roman"/>
                <a:cs typeface="Times New Roman"/>
              </a:rPr>
              <a:t>1</a:t>
            </a:r>
            <a:r>
              <a:rPr sz="2750" i="1" spc="-700" dirty="0">
                <a:solidFill>
                  <a:srgbClr val="524F52"/>
                </a:solidFill>
                <a:latin typeface="Times New Roman"/>
                <a:cs typeface="Times New Roman"/>
              </a:rPr>
              <a:t>u</a:t>
            </a:r>
            <a:r>
              <a:rPr sz="2750" i="1" spc="-580" dirty="0">
                <a:solidFill>
                  <a:srgbClr val="69676B"/>
                </a:solidFill>
                <a:latin typeface="Times New Roman"/>
                <a:cs typeface="Times New Roman"/>
              </a:rPr>
              <a:t>n</a:t>
            </a:r>
            <a:r>
              <a:rPr sz="2750" i="1" spc="-480" dirty="0">
                <a:solidFill>
                  <a:srgbClr val="69676B"/>
                </a:solidFill>
                <a:latin typeface="Times New Roman"/>
                <a:cs typeface="Times New Roman"/>
              </a:rPr>
              <a:t>o</a:t>
            </a:r>
            <a:r>
              <a:rPr sz="2750" i="1" spc="-185" dirty="0">
                <a:solidFill>
                  <a:srgbClr val="69676B"/>
                </a:solidFill>
                <a:latin typeface="Times New Roman"/>
                <a:cs typeface="Times New Roman"/>
              </a:rPr>
              <a:t>l.</a:t>
            </a:r>
            <a:r>
              <a:rPr sz="2750" i="1" spc="-390" dirty="0">
                <a:solidFill>
                  <a:srgbClr val="69676B"/>
                </a:solidFill>
                <a:latin typeface="Times New Roman"/>
                <a:cs typeface="Times New Roman"/>
              </a:rPr>
              <a:t> </a:t>
            </a:r>
            <a:r>
              <a:rPr sz="2500" spc="-300" dirty="0">
                <a:solidFill>
                  <a:srgbClr val="69676B"/>
                </a:solidFill>
                <a:latin typeface="Times New Roman"/>
                <a:cs typeface="Times New Roman"/>
              </a:rPr>
              <a:t>20</a:t>
            </a:r>
            <a:r>
              <a:rPr sz="2500" spc="-450" dirty="0">
                <a:solidFill>
                  <a:srgbClr val="69676B"/>
                </a:solidFill>
                <a:latin typeface="Times New Roman"/>
                <a:cs typeface="Times New Roman"/>
              </a:rPr>
              <a:t>0</a:t>
            </a:r>
            <a:r>
              <a:rPr sz="2500" spc="-355" dirty="0">
                <a:solidFill>
                  <a:srgbClr val="524F52"/>
                </a:solidFill>
                <a:latin typeface="Times New Roman"/>
                <a:cs typeface="Times New Roman"/>
              </a:rPr>
              <a:t>3</a:t>
            </a:r>
            <a:r>
              <a:rPr sz="2500" spc="-204" dirty="0">
                <a:solidFill>
                  <a:srgbClr val="919393"/>
                </a:solidFill>
                <a:latin typeface="Times New Roman"/>
                <a:cs typeface="Times New Roman"/>
              </a:rPr>
              <a:t>;</a:t>
            </a:r>
            <a:r>
              <a:rPr sz="2500" spc="-254" dirty="0">
                <a:solidFill>
                  <a:srgbClr val="524F52"/>
                </a:solidFill>
                <a:latin typeface="Times New Roman"/>
                <a:cs typeface="Times New Roman"/>
              </a:rPr>
              <a:t>9</a:t>
            </a:r>
            <a:r>
              <a:rPr sz="2500" spc="-550" dirty="0">
                <a:solidFill>
                  <a:srgbClr val="524F52"/>
                </a:solidFill>
                <a:latin typeface="Times New Roman"/>
                <a:cs typeface="Times New Roman"/>
              </a:rPr>
              <a:t>1</a:t>
            </a:r>
            <a:r>
              <a:rPr sz="2500" spc="-200" dirty="0">
                <a:solidFill>
                  <a:srgbClr val="7E7E7E"/>
                </a:solidFill>
                <a:latin typeface="Times New Roman"/>
                <a:cs typeface="Times New Roman"/>
              </a:rPr>
              <a:t>:</a:t>
            </a:r>
            <a:r>
              <a:rPr sz="2500" spc="-455" dirty="0">
                <a:solidFill>
                  <a:srgbClr val="524F52"/>
                </a:solidFill>
                <a:latin typeface="Times New Roman"/>
                <a:cs typeface="Times New Roman"/>
              </a:rPr>
              <a:t>5</a:t>
            </a:r>
            <a:r>
              <a:rPr sz="2500" spc="-350" dirty="0">
                <a:solidFill>
                  <a:srgbClr val="524F52"/>
                </a:solidFill>
                <a:latin typeface="Times New Roman"/>
                <a:cs typeface="Times New Roman"/>
              </a:rPr>
              <a:t>4</a:t>
            </a:r>
            <a:r>
              <a:rPr sz="2500" spc="-315" dirty="0">
                <a:solidFill>
                  <a:srgbClr val="69676B"/>
                </a:solidFill>
                <a:latin typeface="Times New Roman"/>
                <a:cs typeface="Times New Roman"/>
              </a:rPr>
              <a:t>6</a:t>
            </a:r>
            <a:r>
              <a:rPr sz="2500" spc="235" dirty="0">
                <a:solidFill>
                  <a:srgbClr val="69676B"/>
                </a:solidFill>
                <a:latin typeface="Times New Roman"/>
                <a:cs typeface="Times New Roman"/>
              </a:rPr>
              <a:t> </a:t>
            </a:r>
            <a:r>
              <a:rPr sz="2500" spc="-455" dirty="0">
                <a:solidFill>
                  <a:srgbClr val="524F52"/>
                </a:solidFill>
                <a:latin typeface="Times New Roman"/>
                <a:cs typeface="Times New Roman"/>
              </a:rPr>
              <a:t>5</a:t>
            </a:r>
            <a:r>
              <a:rPr sz="2500" spc="-455" dirty="0">
                <a:solidFill>
                  <a:srgbClr val="69676B"/>
                </a:solidFill>
                <a:latin typeface="Times New Roman"/>
                <a:cs typeface="Times New Roman"/>
              </a:rPr>
              <a:t>5</a:t>
            </a:r>
            <a:r>
              <a:rPr sz="2500" spc="-250" dirty="0">
                <a:solidFill>
                  <a:srgbClr val="524F52"/>
                </a:solidFill>
                <a:latin typeface="Times New Roman"/>
                <a:cs typeface="Times New Roman"/>
              </a:rPr>
              <a:t>2</a:t>
            </a:r>
            <a:r>
              <a:rPr sz="2500" spc="55" dirty="0">
                <a:solidFill>
                  <a:srgbClr val="69676B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100" spc="5" dirty="0">
                <a:solidFill>
                  <a:srgbClr val="524F52"/>
                </a:solidFill>
                <a:latin typeface="Arial"/>
                <a:cs typeface="Arial"/>
              </a:rPr>
              <a:t>Ta</a:t>
            </a:r>
            <a:r>
              <a:rPr sz="1100" spc="-140" dirty="0">
                <a:solidFill>
                  <a:srgbClr val="524F52"/>
                </a:solidFill>
                <a:latin typeface="Arial"/>
                <a:cs typeface="Arial"/>
              </a:rPr>
              <a:t>b</a:t>
            </a:r>
            <a:r>
              <a:rPr sz="1100" spc="-165" dirty="0">
                <a:solidFill>
                  <a:srgbClr val="524F52"/>
                </a:solidFill>
                <a:latin typeface="Arial"/>
                <a:cs typeface="Arial"/>
              </a:rPr>
              <a:t>l</a:t>
            </a:r>
            <a:r>
              <a:rPr sz="1100" spc="70" dirty="0">
                <a:solidFill>
                  <a:srgbClr val="524F52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3</a:t>
            </a:r>
            <a:r>
              <a:rPr sz="1100" spc="385" dirty="0">
                <a:solidFill>
                  <a:srgbClr val="919393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524F52"/>
                </a:solidFill>
                <a:latin typeface="Arial"/>
                <a:cs typeface="Arial"/>
              </a:rPr>
              <a:t>Coc</a:t>
            </a:r>
            <a:r>
              <a:rPr sz="1100" spc="-10" dirty="0">
                <a:solidFill>
                  <a:srgbClr val="524F52"/>
                </a:solidFill>
                <a:latin typeface="Arial"/>
                <a:cs typeface="Arial"/>
              </a:rPr>
              <a:t>k</a:t>
            </a:r>
            <a:r>
              <a:rPr sz="1100" spc="-75" dirty="0">
                <a:solidFill>
                  <a:srgbClr val="69676B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524F52"/>
                </a:solidFill>
                <a:latin typeface="Arial"/>
                <a:cs typeface="Arial"/>
              </a:rPr>
              <a:t>oa</a:t>
            </a:r>
            <a:r>
              <a:rPr sz="1100" dirty="0">
                <a:solidFill>
                  <a:srgbClr val="524F52"/>
                </a:solidFill>
                <a:latin typeface="Arial"/>
                <a:cs typeface="Arial"/>
              </a:rPr>
              <a:t>c</a:t>
            </a:r>
            <a:r>
              <a:rPr sz="1100" spc="170" dirty="0">
                <a:solidFill>
                  <a:srgbClr val="69676B"/>
                </a:solidFill>
                <a:latin typeface="Arial"/>
                <a:cs typeface="Arial"/>
              </a:rPr>
              <a:t>h</a:t>
            </a:r>
            <a:r>
              <a:rPr sz="1100" spc="-190" dirty="0">
                <a:solidFill>
                  <a:srgbClr val="69676B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524F52"/>
                </a:solidFill>
                <a:latin typeface="Arial"/>
                <a:cs typeface="Arial"/>
              </a:rPr>
              <a:t>Co</a:t>
            </a:r>
            <a:r>
              <a:rPr sz="1100" spc="-80" dirty="0">
                <a:solidFill>
                  <a:srgbClr val="524F52"/>
                </a:solidFill>
                <a:latin typeface="Arial"/>
                <a:cs typeface="Arial"/>
              </a:rPr>
              <a:t>u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40" dirty="0">
                <a:solidFill>
                  <a:srgbClr val="524F52"/>
                </a:solidFill>
                <a:latin typeface="Arial"/>
                <a:cs typeface="Arial"/>
              </a:rPr>
              <a:t>ts</a:t>
            </a:r>
            <a:r>
              <a:rPr sz="1100" spc="-55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an</a:t>
            </a:r>
            <a:r>
              <a:rPr sz="1100" spc="114" dirty="0">
                <a:solidFill>
                  <a:srgbClr val="524F52"/>
                </a:solidFill>
                <a:latin typeface="Arial"/>
                <a:cs typeface="Arial"/>
              </a:rPr>
              <a:t>d</a:t>
            </a:r>
            <a:r>
              <a:rPr sz="1100" spc="-135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24F52"/>
                </a:solidFill>
                <a:latin typeface="Arial"/>
                <a:cs typeface="Arial"/>
              </a:rPr>
              <a:t>Al</a:t>
            </a:r>
            <a:r>
              <a:rPr sz="1100" spc="-60" dirty="0">
                <a:solidFill>
                  <a:srgbClr val="524F52"/>
                </a:solidFill>
                <a:latin typeface="Arial"/>
                <a:cs typeface="Arial"/>
              </a:rPr>
              <a:t>l</a:t>
            </a:r>
            <a:r>
              <a:rPr sz="1100" spc="45" dirty="0">
                <a:solidFill>
                  <a:srgbClr val="524F52"/>
                </a:solidFill>
                <a:latin typeface="Arial"/>
                <a:cs typeface="Arial"/>
              </a:rPr>
              <a:t>ef</a:t>
            </a:r>
            <a:r>
              <a:rPr sz="1100" spc="-40" dirty="0">
                <a:solidFill>
                  <a:srgbClr val="524F52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e</a:t>
            </a:r>
            <a:r>
              <a:rPr sz="1100" spc="3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-55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524F52"/>
                </a:solidFill>
                <a:latin typeface="Arial"/>
                <a:cs typeface="Arial"/>
              </a:rPr>
              <a:t>C</a:t>
            </a:r>
            <a:r>
              <a:rPr sz="1100" spc="-50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524F52"/>
                </a:solidFill>
                <a:latin typeface="Arial"/>
                <a:cs typeface="Arial"/>
              </a:rPr>
              <a:t>co</a:t>
            </a:r>
            <a:r>
              <a:rPr sz="1100" spc="-170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45" dirty="0">
                <a:solidFill>
                  <a:srgbClr val="524F52"/>
                </a:solidFill>
                <a:latin typeface="Arial"/>
                <a:cs typeface="Arial"/>
              </a:rPr>
              <a:t>trat</a:t>
            </a:r>
            <a:r>
              <a:rPr sz="1100" spc="-45" dirty="0">
                <a:solidFill>
                  <a:srgbClr val="524F52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-46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-765" dirty="0">
                <a:solidFill>
                  <a:srgbClr val="69676B"/>
                </a:solidFill>
                <a:latin typeface="Arial"/>
                <a:cs typeface="Arial"/>
              </a:rPr>
              <a:t>I</a:t>
            </a:r>
            <a:r>
              <a:rPr sz="1100" spc="170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-190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24F52"/>
                </a:solidFill>
                <a:latin typeface="Arial"/>
                <a:cs typeface="Arial"/>
              </a:rPr>
              <a:t>D</a:t>
            </a:r>
            <a:r>
              <a:rPr sz="1100" spc="35" dirty="0">
                <a:solidFill>
                  <a:srgbClr val="524F52"/>
                </a:solidFill>
                <a:latin typeface="Arial"/>
                <a:cs typeface="Arial"/>
              </a:rPr>
              <a:t>i</a:t>
            </a:r>
            <a:r>
              <a:rPr sz="1100" spc="-95" dirty="0">
                <a:solidFill>
                  <a:srgbClr val="524F52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69676B"/>
                </a:solidFill>
                <a:latin typeface="Arial"/>
                <a:cs typeface="Arial"/>
              </a:rPr>
              <a:t>f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524F52"/>
                </a:solidFill>
                <a:latin typeface="Arial"/>
                <a:cs typeface="Arial"/>
              </a:rPr>
              <a:t>re</a:t>
            </a:r>
            <a:r>
              <a:rPr sz="1100" spc="-114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125" dirty="0">
                <a:solidFill>
                  <a:srgbClr val="69676B"/>
                </a:solidFill>
                <a:latin typeface="Arial"/>
                <a:cs typeface="Arial"/>
              </a:rPr>
              <a:t>t</a:t>
            </a:r>
            <a:r>
              <a:rPr sz="1100" spc="-40" dirty="0">
                <a:solidFill>
                  <a:srgbClr val="69676B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524F52"/>
                </a:solidFill>
                <a:latin typeface="Arial"/>
                <a:cs typeface="Arial"/>
              </a:rPr>
              <a:t>G</a:t>
            </a:r>
            <a:r>
              <a:rPr sz="1100" spc="50" dirty="0">
                <a:solidFill>
                  <a:srgbClr val="524F52"/>
                </a:solidFill>
                <a:latin typeface="Arial"/>
                <a:cs typeface="Arial"/>
              </a:rPr>
              <a:t>r</a:t>
            </a:r>
            <a:r>
              <a:rPr sz="1100" spc="-30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69676B"/>
                </a:solidFill>
                <a:latin typeface="Arial"/>
                <a:cs typeface="Arial"/>
              </a:rPr>
              <a:t>u</a:t>
            </a:r>
            <a:r>
              <a:rPr sz="1100" spc="75" dirty="0">
                <a:solidFill>
                  <a:srgbClr val="3B363D"/>
                </a:solidFill>
                <a:latin typeface="Arial"/>
                <a:cs typeface="Arial"/>
              </a:rPr>
              <a:t>ps</a:t>
            </a:r>
            <a:r>
              <a:rPr sz="1100" spc="-120" dirty="0">
                <a:solidFill>
                  <a:srgbClr val="3B363D"/>
                </a:solidFill>
                <a:latin typeface="Arial"/>
                <a:cs typeface="Arial"/>
              </a:rPr>
              <a:t> </a:t>
            </a:r>
            <a:r>
              <a:rPr sz="1100" spc="85" dirty="0">
                <a:solidFill>
                  <a:srgbClr val="524F52"/>
                </a:solidFill>
                <a:latin typeface="Arial"/>
                <a:cs typeface="Arial"/>
              </a:rPr>
              <a:t>d</a:t>
            </a:r>
            <a:r>
              <a:rPr sz="1100" spc="-114" dirty="0">
                <a:solidFill>
                  <a:srgbClr val="69676B"/>
                </a:solidFill>
                <a:latin typeface="Arial"/>
                <a:cs typeface="Arial"/>
              </a:rPr>
              <a:t>u</a:t>
            </a:r>
            <a:r>
              <a:rPr sz="1100" spc="95" dirty="0">
                <a:solidFill>
                  <a:srgbClr val="524F52"/>
                </a:solidFill>
                <a:latin typeface="Arial"/>
                <a:cs typeface="Arial"/>
              </a:rPr>
              <a:t>r</a:t>
            </a:r>
            <a:r>
              <a:rPr sz="1100" spc="-114" dirty="0">
                <a:solidFill>
                  <a:srgbClr val="524F52"/>
                </a:solidFill>
                <a:latin typeface="Arial"/>
                <a:cs typeface="Arial"/>
              </a:rPr>
              <a:t>i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100" dirty="0">
                <a:solidFill>
                  <a:srgbClr val="524F52"/>
                </a:solidFill>
                <a:latin typeface="Arial"/>
                <a:cs typeface="Arial"/>
              </a:rPr>
              <a:t>g</a:t>
            </a:r>
            <a:r>
              <a:rPr sz="1100" spc="-25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24F52"/>
                </a:solidFill>
                <a:latin typeface="Arial"/>
                <a:cs typeface="Arial"/>
              </a:rPr>
              <a:t>F</a:t>
            </a:r>
            <a:r>
              <a:rPr sz="1100" spc="-100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-70" dirty="0">
                <a:solidFill>
                  <a:srgbClr val="69676B"/>
                </a:solidFill>
                <a:latin typeface="Arial"/>
                <a:cs typeface="Arial"/>
              </a:rPr>
              <a:t>lJ</a:t>
            </a:r>
            <a:r>
              <a:rPr sz="1100" spc="-160" dirty="0">
                <a:solidFill>
                  <a:srgbClr val="69676B"/>
                </a:solidFill>
                <a:latin typeface="Arial"/>
                <a:cs typeface="Arial"/>
              </a:rPr>
              <a:t>o</a:t>
            </a:r>
            <a:r>
              <a:rPr sz="1100" spc="-2155" dirty="0">
                <a:solidFill>
                  <a:srgbClr val="7E7E7E"/>
                </a:solidFill>
                <a:latin typeface="Arial"/>
                <a:cs typeface="Arial"/>
              </a:rPr>
              <a:t>·</a:t>
            </a:r>
            <a:r>
              <a:rPr sz="1100" dirty="0">
                <a:solidFill>
                  <a:srgbClr val="524F52"/>
                </a:solidFill>
                <a:latin typeface="Arial"/>
                <a:cs typeface="Arial"/>
              </a:rPr>
              <a:t>w</a:t>
            </a:r>
            <a:r>
              <a:rPr sz="1100" spc="100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u</a:t>
            </a:r>
            <a:r>
              <a:rPr sz="1100" spc="235" dirty="0">
                <a:solidFill>
                  <a:srgbClr val="524F52"/>
                </a:solidFill>
                <a:latin typeface="Arial"/>
                <a:cs typeface="Arial"/>
              </a:rPr>
              <a:t>p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6414599"/>
            <a:ext cx="236855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solidFill>
                  <a:srgbClr val="524F52"/>
                </a:solidFill>
                <a:latin typeface="Arial"/>
                <a:cs typeface="Arial"/>
              </a:rPr>
              <a:t>A</a:t>
            </a:r>
            <a:r>
              <a:rPr sz="1100" spc="5" dirty="0">
                <a:solidFill>
                  <a:srgbClr val="524F52"/>
                </a:solidFill>
                <a:latin typeface="Arial"/>
                <a:cs typeface="Arial"/>
              </a:rPr>
              <a:t>b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b</a:t>
            </a:r>
            <a:r>
              <a:rPr sz="1100" spc="15" dirty="0">
                <a:solidFill>
                  <a:srgbClr val="524F52"/>
                </a:solidFill>
                <a:latin typeface="Arial"/>
                <a:cs typeface="Arial"/>
              </a:rPr>
              <a:t>rev</a:t>
            </a:r>
            <a:r>
              <a:rPr sz="1100" spc="-125" dirty="0">
                <a:solidFill>
                  <a:srgbClr val="524F52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524F52"/>
                </a:solidFill>
                <a:latin typeface="Arial"/>
                <a:cs typeface="Arial"/>
              </a:rPr>
              <a:t>a</a:t>
            </a:r>
            <a:r>
              <a:rPr sz="1100" spc="-155" dirty="0">
                <a:solidFill>
                  <a:srgbClr val="524F52"/>
                </a:solidFill>
                <a:latin typeface="Arial"/>
                <a:cs typeface="Arial"/>
              </a:rPr>
              <a:t>t</a:t>
            </a:r>
            <a:r>
              <a:rPr sz="1100" spc="-165" dirty="0">
                <a:solidFill>
                  <a:srgbClr val="69676B"/>
                </a:solidFill>
                <a:latin typeface="Arial"/>
                <a:cs typeface="Arial"/>
              </a:rPr>
              <a:t>i</a:t>
            </a:r>
            <a:r>
              <a:rPr sz="1100" spc="85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290" dirty="0">
                <a:solidFill>
                  <a:srgbClr val="524F52"/>
                </a:solidFill>
                <a:latin typeface="Arial"/>
                <a:cs typeface="Arial"/>
              </a:rPr>
              <a:t>:</a:t>
            </a:r>
            <a:r>
              <a:rPr sz="1100" spc="-15" dirty="0">
                <a:solidFill>
                  <a:srgbClr val="262123"/>
                </a:solidFill>
                <a:latin typeface="Arial"/>
                <a:cs typeface="Arial"/>
              </a:rPr>
              <a:t>I</a:t>
            </a:r>
            <a:r>
              <a:rPr sz="1100" spc="-65" dirty="0">
                <a:solidFill>
                  <a:srgbClr val="524F52"/>
                </a:solidFill>
                <a:latin typeface="Arial"/>
                <a:cs typeface="Arial"/>
              </a:rPr>
              <a:t>O</a:t>
            </a:r>
            <a:r>
              <a:rPr sz="1100" spc="-100" dirty="0">
                <a:solidFill>
                  <a:srgbClr val="524F52"/>
                </a:solidFill>
                <a:latin typeface="Arial"/>
                <a:cs typeface="Arial"/>
              </a:rPr>
              <a:t>R</a:t>
            </a:r>
            <a:r>
              <a:rPr sz="1100" spc="385" dirty="0">
                <a:solidFill>
                  <a:srgbClr val="919393"/>
                </a:solidFill>
                <a:latin typeface="Arial"/>
                <a:cs typeface="Arial"/>
              </a:rPr>
              <a:t>.</a:t>
            </a:r>
            <a:r>
              <a:rPr sz="1100" spc="50" dirty="0">
                <a:solidFill>
                  <a:srgbClr val="3B363D"/>
                </a:solidFill>
                <a:latin typeface="Arial"/>
                <a:cs typeface="Arial"/>
              </a:rPr>
              <a:t>i</a:t>
            </a:r>
            <a:r>
              <a:rPr sz="1100" spc="-20" dirty="0">
                <a:solidFill>
                  <a:srgbClr val="3B363D"/>
                </a:solidFill>
                <a:latin typeface="Arial"/>
                <a:cs typeface="Arial"/>
              </a:rPr>
              <a:t>nt</a:t>
            </a:r>
            <a:r>
              <a:rPr sz="1100" spc="-110" dirty="0">
                <a:solidFill>
                  <a:srgbClr val="3B363D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3B363D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69676B"/>
                </a:solidFill>
                <a:latin typeface="Arial"/>
                <a:cs typeface="Arial"/>
              </a:rPr>
              <a:t>qu</a:t>
            </a:r>
            <a:r>
              <a:rPr sz="1100" spc="-15" dirty="0">
                <a:solidFill>
                  <a:srgbClr val="3B363D"/>
                </a:solidFill>
                <a:latin typeface="Arial"/>
                <a:cs typeface="Arial"/>
              </a:rPr>
              <a:t>a</a:t>
            </a:r>
            <a:r>
              <a:rPr sz="1100" spc="15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100" spc="-229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1100" spc="-165" dirty="0">
                <a:solidFill>
                  <a:srgbClr val="3B363D"/>
                </a:solidFill>
                <a:latin typeface="Arial"/>
                <a:cs typeface="Arial"/>
              </a:rPr>
              <a:t>l</a:t>
            </a:r>
            <a:r>
              <a:rPr sz="1100" spc="70" dirty="0">
                <a:solidFill>
                  <a:srgbClr val="3B363D"/>
                </a:solidFill>
                <a:latin typeface="Arial"/>
                <a:cs typeface="Arial"/>
              </a:rPr>
              <a:t>e</a:t>
            </a:r>
            <a:r>
              <a:rPr sz="1100" spc="-95" dirty="0">
                <a:solidFill>
                  <a:srgbClr val="3B363D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919393"/>
                </a:solidFill>
                <a:latin typeface="Arial"/>
                <a:cs typeface="Arial"/>
              </a:rPr>
              <a:t>r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a</a:t>
            </a:r>
            <a:r>
              <a:rPr sz="1100" spc="55" dirty="0">
                <a:solidFill>
                  <a:srgbClr val="524F52"/>
                </a:solidFill>
                <a:latin typeface="Arial"/>
                <a:cs typeface="Arial"/>
              </a:rPr>
              <a:t>n</a:t>
            </a:r>
            <a:r>
              <a:rPr sz="1100" spc="-80" dirty="0">
                <a:solidFill>
                  <a:srgbClr val="524F52"/>
                </a:solidFill>
                <a:latin typeface="Arial"/>
                <a:cs typeface="Arial"/>
              </a:rPr>
              <a:t>g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e</a:t>
            </a:r>
            <a:r>
              <a:rPr sz="1100" spc="24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01600" indent="-76200">
              <a:lnSpc>
                <a:spcPct val="100000"/>
              </a:lnSpc>
              <a:spcBef>
                <a:spcPts val="80"/>
              </a:spcBef>
              <a:buClr>
                <a:srgbClr val="524F52"/>
              </a:buClr>
              <a:buFont typeface="Arial"/>
              <a:buChar char="•"/>
              <a:tabLst>
                <a:tab pos="101600" algn="l"/>
              </a:tabLst>
            </a:pPr>
            <a:r>
              <a:rPr sz="1100" dirty="0">
                <a:solidFill>
                  <a:srgbClr val="69676B"/>
                </a:solidFill>
                <a:latin typeface="Arial"/>
                <a:cs typeface="Arial"/>
              </a:rPr>
              <a:t>N</a:t>
            </a:r>
            <a:r>
              <a:rPr sz="1100" spc="-15" dirty="0">
                <a:solidFill>
                  <a:srgbClr val="3B363D"/>
                </a:solidFill>
                <a:latin typeface="Arial"/>
                <a:cs typeface="Arial"/>
              </a:rPr>
              <a:t>o</a:t>
            </a:r>
            <a:r>
              <a:rPr sz="1100" spc="290" dirty="0">
                <a:solidFill>
                  <a:srgbClr val="3B363D"/>
                </a:solidFill>
                <a:latin typeface="Arial"/>
                <a:cs typeface="Arial"/>
              </a:rPr>
              <a:t>.</a:t>
            </a:r>
            <a:r>
              <a:rPr sz="1100" spc="25" dirty="0">
                <a:solidFill>
                  <a:srgbClr val="524F52"/>
                </a:solidFill>
                <a:latin typeface="Arial"/>
                <a:cs typeface="Arial"/>
              </a:rPr>
              <a:t>of</a:t>
            </a:r>
            <a:r>
              <a:rPr sz="1100" spc="10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524F52"/>
                </a:solidFill>
                <a:latin typeface="Arial"/>
                <a:cs typeface="Arial"/>
              </a:rPr>
              <a:t>part</a:t>
            </a:r>
            <a:r>
              <a:rPr sz="1100" dirty="0">
                <a:solidFill>
                  <a:srgbClr val="524F52"/>
                </a:solidFill>
                <a:latin typeface="Arial"/>
                <a:cs typeface="Arial"/>
              </a:rPr>
              <a:t>i</a:t>
            </a:r>
            <a:r>
              <a:rPr sz="1100" spc="-10" dirty="0">
                <a:solidFill>
                  <a:srgbClr val="524F52"/>
                </a:solidFill>
                <a:latin typeface="Arial"/>
                <a:cs typeface="Arial"/>
              </a:rPr>
              <a:t>c</a:t>
            </a:r>
            <a:r>
              <a:rPr sz="1100" spc="-55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524F52"/>
                </a:solidFill>
                <a:latin typeface="Arial"/>
                <a:cs typeface="Arial"/>
              </a:rPr>
              <a:t>p</a:t>
            </a:r>
            <a:r>
              <a:rPr sz="1100" spc="-70" dirty="0">
                <a:solidFill>
                  <a:srgbClr val="524F52"/>
                </a:solidFill>
                <a:latin typeface="Arial"/>
                <a:cs typeface="Arial"/>
              </a:rPr>
              <a:t>a</a:t>
            </a:r>
            <a:r>
              <a:rPr sz="1100" spc="-114" dirty="0">
                <a:solidFill>
                  <a:srgbClr val="69676B"/>
                </a:solidFill>
                <a:latin typeface="Arial"/>
                <a:cs typeface="Arial"/>
              </a:rPr>
              <a:t>n</a:t>
            </a:r>
            <a:r>
              <a:rPr sz="1100" spc="95" dirty="0">
                <a:solidFill>
                  <a:srgbClr val="524F52"/>
                </a:solidFill>
                <a:latin typeface="Arial"/>
                <a:cs typeface="Arial"/>
              </a:rPr>
              <a:t>ts</a:t>
            </a:r>
            <a:r>
              <a:rPr sz="1100" spc="-70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24F52"/>
                </a:solidFill>
                <a:latin typeface="Arial"/>
                <a:cs typeface="Arial"/>
              </a:rPr>
              <a:t>(v</a:t>
            </a:r>
            <a:r>
              <a:rPr sz="1100" spc="-105" dirty="0">
                <a:solidFill>
                  <a:srgbClr val="524F52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524F52"/>
                </a:solidFill>
                <a:latin typeface="Arial"/>
                <a:cs typeface="Arial"/>
              </a:rPr>
              <a:t>ries</a:t>
            </a:r>
            <a:r>
              <a:rPr sz="1100" spc="-80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050" spc="75" dirty="0">
                <a:solidFill>
                  <a:srgbClr val="524F52"/>
                </a:solidFill>
                <a:latin typeface="Arial"/>
                <a:cs typeface="Arial"/>
              </a:rPr>
              <a:t>by</a:t>
            </a:r>
            <a:r>
              <a:rPr sz="1050" spc="-60" dirty="0">
                <a:solidFill>
                  <a:srgbClr val="524F52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524F52"/>
                </a:solidFill>
                <a:latin typeface="Arial"/>
                <a:cs typeface="Arial"/>
              </a:rPr>
              <a:t>v</a:t>
            </a:r>
            <a:r>
              <a:rPr sz="1100" spc="-60" dirty="0">
                <a:solidFill>
                  <a:srgbClr val="524F52"/>
                </a:solidFill>
                <a:latin typeface="Arial"/>
                <a:cs typeface="Arial"/>
              </a:rPr>
              <a:t>i</a:t>
            </a:r>
            <a:r>
              <a:rPr sz="1100" spc="45" dirty="0">
                <a:solidFill>
                  <a:srgbClr val="524F52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524F52"/>
                </a:solidFill>
                <a:latin typeface="Arial"/>
                <a:cs typeface="Arial"/>
              </a:rPr>
              <a:t>it)</a:t>
            </a:r>
            <a:r>
              <a:rPr sz="1100" spc="240" dirty="0">
                <a:solidFill>
                  <a:srgbClr val="919393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01800" y="3060700"/>
          <a:ext cx="8737600" cy="332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036"/>
                <a:gridCol w="1556573"/>
                <a:gridCol w="1427290"/>
                <a:gridCol w="1298952"/>
                <a:gridCol w="1692918"/>
                <a:gridCol w="1216994"/>
                <a:gridCol w="375834"/>
              </a:tblGrid>
              <a:tr h="254000">
                <a:tc rowSpan="3" gridSpan="3">
                  <a:txBody>
                    <a:bodyPr/>
                    <a:lstStyle/>
                    <a:p>
                      <a:pPr marL="1181100">
                        <a:lnSpc>
                          <a:spcPct val="100000"/>
                        </a:lnSpc>
                        <a:tabLst>
                          <a:tab pos="3187065" algn="l"/>
                        </a:tabLst>
                      </a:pPr>
                      <a:r>
                        <a:rPr sz="1150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Group	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N•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  <a:lnB w="1270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050" spc="-18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050" spc="-11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spc="-9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50" spc="-7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050" spc="-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R)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  <a:lnB w="12700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</a:tcPr>
                </a:tc>
              </a:tr>
              <a:tr h="212619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Cockroach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F2F2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Kitc</a:t>
                      </a:r>
                      <a:r>
                        <a:rPr sz="1050" spc="-13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en 8</a:t>
                      </a:r>
                      <a:r>
                        <a:rPr sz="1050" spc="-11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F2F2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1050" spc="-13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050" spc="-18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oom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</a:tcPr>
                </a:tc>
              </a:tr>
              <a:tr h="2191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25400">
                      <a:solidFill>
                        <a:srgbClr val="8C8C8C"/>
                      </a:solidFill>
                      <a:prstDash val="solid"/>
                    </a:lnT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050" spc="-7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050" spc="-18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050" spc="-185" dirty="0">
                          <a:solidFill>
                            <a:srgbClr val="26212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5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1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8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32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/g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050" spc="-31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050" spc="-440" dirty="0">
                          <a:solidFill>
                            <a:srgbClr val="26212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50" spc="1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050" spc="-13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9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8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19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050" spc="-9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g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676767"/>
                      </a:solidFill>
                      <a:prstDash val="solid"/>
                    </a:lnB>
                  </a:tcPr>
                </a:tc>
              </a:tr>
              <a:tr h="213221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8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100" spc="-1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4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676767"/>
                      </a:solidFill>
                      <a:prstDash val="solid"/>
                    </a:lnT>
                  </a:tcPr>
                </a:tc>
              </a:tr>
              <a:tr h="171113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4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1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l&lt;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229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50" spc="-2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2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9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10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19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tabLst>
                          <a:tab pos="1101090" algn="l"/>
                        </a:tabLst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04</a:t>
                      </a:r>
                      <a:r>
                        <a:rPr sz="1050" spc="-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(9</a:t>
                      </a:r>
                      <a:r>
                        <a:rPr sz="1050" spc="-14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3-	</a:t>
                      </a:r>
                      <a:r>
                        <a:rPr sz="1050" spc="-9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204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4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10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204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72482"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17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\1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1&lt;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229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1050" spc="-22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45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229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0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2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050" spc="-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4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3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050" spc="-24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9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2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1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3859"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175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dirty="0">
                          <a:solidFill>
                            <a:srgbClr val="69676B"/>
                          </a:solidFill>
                          <a:latin typeface="Times New Roman"/>
                          <a:cs typeface="Times New Roman"/>
                        </a:rPr>
                        <a:t>1&lt;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33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50" spc="-2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13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33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52</a:t>
                      </a:r>
                      <a:r>
                        <a:rPr sz="1050" spc="-1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(7</a:t>
                      </a:r>
                      <a:r>
                        <a:rPr sz="1050" spc="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2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229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6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(7</a:t>
                      </a:r>
                      <a:r>
                        <a:rPr sz="1050" spc="-14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10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16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8819"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sz="1100" spc="35" dirty="0">
                          <a:solidFill>
                            <a:srgbClr val="69676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spc="-4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100" dirty="0">
                          <a:solidFill>
                            <a:srgbClr val="69676B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229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(Q.-24</a:t>
                      </a:r>
                      <a:r>
                        <a:rPr sz="1050" spc="-4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050" spc="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4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5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247)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10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204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4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3-</a:t>
                      </a:r>
                      <a:r>
                        <a:rPr sz="1050" spc="-1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8275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050" spc="-10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50" spc="-1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spc="-4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bait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9479"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150" spc="-1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150" spc="-13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ne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55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229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33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050" spc="1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15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6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2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14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37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050" spc="-2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050" spc="1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4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2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5-4</a:t>
                      </a:r>
                      <a:r>
                        <a:rPr sz="1050" spc="-13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67672"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100" spc="-14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rec</a:t>
                      </a:r>
                      <a:r>
                        <a:rPr sz="1100" spc="-13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7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6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100" spc="-57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ost</a:t>
                      </a:r>
                      <a:r>
                        <a:rPr sz="1100" spc="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solidFill>
                            <a:srgbClr val="2626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7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8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229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85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(54</a:t>
                      </a:r>
                      <a:r>
                        <a:rPr sz="1050" spc="-1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44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5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6-</a:t>
                      </a:r>
                      <a:r>
                        <a:rPr sz="1050" spc="-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204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455" dirty="0">
                          <a:solidFill>
                            <a:srgbClr val="26212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0.-2</a:t>
                      </a:r>
                      <a:r>
                        <a:rPr sz="1050" spc="-14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74022"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1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Post</a:t>
                      </a:r>
                      <a:r>
                        <a:rPr sz="1150" spc="-15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39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.c</a:t>
                      </a:r>
                      <a:r>
                        <a:rPr sz="1150" spc="-10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050" spc="-2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-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050" spc="-17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2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2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44</a:t>
                      </a:r>
                      <a:r>
                        <a:rPr sz="1050" spc="-4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33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5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4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1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3375">
                <a:tc gridSpan="2">
                  <a:txBody>
                    <a:bodyPr/>
                    <a:lstStyle/>
                    <a:p>
                      <a:pPr marL="297815" marR="454025" indent="234950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10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3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cfe</a:t>
                      </a:r>
                      <a:r>
                        <a:rPr sz="1100" spc="-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n/pos</a:t>
                      </a:r>
                      <a:r>
                        <a:rPr sz="1100" spc="-1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ro-t</a:t>
                      </a:r>
                      <a:r>
                        <a:rPr sz="110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eat</a:t>
                      </a:r>
                      <a:r>
                        <a:rPr sz="1100" spc="-7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8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1100" spc="-13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8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100" spc="-114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ci</a:t>
                      </a:r>
                      <a:r>
                        <a:rPr sz="110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447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68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(3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28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1050" spc="-16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2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455" dirty="0">
                          <a:solidFill>
                            <a:srgbClr val="262123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33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050" spc="-11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2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1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6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1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229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78402">
                <a:tc gridSpan="2"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150" spc="-15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1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150" spc="-4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spc="-6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spc="-36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ne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3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050" spc="-2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sz="105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4-</a:t>
                      </a:r>
                      <a:r>
                        <a:rPr sz="1050" spc="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204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2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</a:pPr>
                      <a:r>
                        <a:rPr sz="1050" spc="-229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36</a:t>
                      </a:r>
                      <a:r>
                        <a:rPr sz="1050" spc="-1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1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3-4-0</a:t>
                      </a:r>
                      <a:r>
                        <a:rPr sz="1050" spc="-4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sz="1050" spc="-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3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-11</a:t>
                      </a:r>
                      <a:r>
                        <a:rPr sz="1050" spc="-13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9161">
                <a:tc gridSpan="2"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050" spc="-14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rec</a:t>
                      </a:r>
                      <a:r>
                        <a:rPr sz="1050" spc="-13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50" spc="-7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50" spc="-17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050" spc="-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050" spc="-4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3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050" spc="-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eat</a:t>
                      </a:r>
                      <a:r>
                        <a:rPr sz="1050" spc="-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050" spc="-18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3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(4</a:t>
                      </a:r>
                      <a:r>
                        <a:rPr sz="1050" spc="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2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8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4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204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sz="1050" spc="-14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</a:pP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(7</a:t>
                      </a:r>
                      <a:r>
                        <a:rPr sz="1050" spc="-4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5-8</a:t>
                      </a:r>
                      <a:r>
                        <a:rPr sz="1050" spc="-1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59051">
                <a:tc gridSpan="2"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15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Pos</a:t>
                      </a:r>
                      <a:r>
                        <a:rPr sz="1150" spc="2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6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050" spc="-2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spc="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105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0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19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1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1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6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229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10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2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0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050" spc="-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050" spc="-17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29962">
                <a:tc gridSpan="2"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spc="-35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300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stcl.canlp</a:t>
                      </a:r>
                      <a:r>
                        <a:rPr sz="1300" spc="25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300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00" spc="-55" dirty="0">
                          <a:solidFill>
                            <a:srgbClr val="3B363D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300" spc="-150" dirty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rc--t</a:t>
                      </a:r>
                      <a:r>
                        <a:rPr sz="1300" spc="-55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00" dirty="0">
                          <a:solidFill>
                            <a:srgbClr val="524F52"/>
                          </a:solidFill>
                          <a:latin typeface="Times New Roman"/>
                          <a:cs typeface="Times New Roman"/>
                        </a:rPr>
                        <a:t>eatment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sz="1050" spc="-229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50" spc="-22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(Q.</a:t>
                      </a:r>
                      <a:r>
                        <a:rPr sz="1050" spc="-1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66</a:t>
                      </a:r>
                      <a:r>
                        <a:rPr sz="1050" spc="-165" dirty="0">
                          <a:solidFill>
                            <a:srgbClr val="3B363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6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9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050" spc="-130" dirty="0">
                          <a:solidFill>
                            <a:srgbClr val="91939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spc="-33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050" spc="-120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2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050" spc="-95" dirty="0">
                          <a:solidFill>
                            <a:srgbClr val="69676B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spc="-45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050" spc="-95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050" spc="-130" dirty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050" spc="-7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050" dirty="0">
                          <a:solidFill>
                            <a:srgbClr val="524F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1F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26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7" rIns="0" bIns="0" rtlCol="0">
            <a:spAutoFit/>
          </a:bodyPr>
          <a:lstStyle/>
          <a:p>
            <a:pPr marL="5205095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MICE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0892" y="1722145"/>
            <a:ext cx="8451215" cy="391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ode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omn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s </a:t>
            </a:r>
            <a:r>
              <a:rPr sz="3200" spc="-5" dirty="0">
                <a:latin typeface="Calibri"/>
                <a:cs typeface="Calibri"/>
              </a:rPr>
              <a:t>(mo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 m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eria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oi</a:t>
            </a:r>
            <a:r>
              <a:rPr sz="3200" dirty="0">
                <a:latin typeface="Calibri"/>
                <a:cs typeface="Calibri"/>
              </a:rPr>
              <a:t>d </a:t>
            </a:r>
            <a:r>
              <a:rPr sz="3200" spc="-5" dirty="0">
                <a:latin typeface="Calibri"/>
                <a:cs typeface="Calibri"/>
              </a:rPr>
              <a:t>brig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t.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y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 in </a:t>
            </a:r>
            <a:r>
              <a:rPr sz="3200" spc="-5" dirty="0">
                <a:latin typeface="Calibri"/>
                <a:cs typeface="Calibri"/>
              </a:rPr>
              <a:t>secl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d lo</a:t>
            </a: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 a </a:t>
            </a:r>
            <a:r>
              <a:rPr sz="3200" spc="-3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 t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 ad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m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</a:t>
            </a:r>
            <a:r>
              <a:rPr sz="3200" spc="-35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sing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8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ema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oduce 5</a:t>
            </a:r>
            <a:r>
              <a:rPr sz="3200" dirty="0">
                <a:latin typeface="Calibri"/>
                <a:cs typeface="Calibri"/>
              </a:rPr>
              <a:t>-10 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ear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 </a:t>
            </a:r>
            <a:r>
              <a:rPr sz="3200" spc="-10" dirty="0">
                <a:latin typeface="Calibri"/>
                <a:cs typeface="Calibri"/>
              </a:rPr>
              <a:t>3</a:t>
            </a:r>
            <a:r>
              <a:rPr sz="3200" dirty="0">
                <a:latin typeface="Calibri"/>
                <a:cs typeface="Calibri"/>
              </a:rPr>
              <a:t>-14 m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ce each.</a:t>
            </a:r>
            <a:endParaRPr sz="3200">
              <a:latin typeface="Calibri"/>
              <a:cs typeface="Calibri"/>
            </a:endParaRPr>
          </a:p>
          <a:p>
            <a:pPr marL="12700" marR="168275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Com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ce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6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ma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orie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 in g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s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emales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earing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he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oung.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9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10026" y="1201674"/>
            <a:ext cx="6562090" cy="242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p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erfu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 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nt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lin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ts.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H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ev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17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also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othe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ai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able 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us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nt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ma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f whi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180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po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 g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ly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uce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h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uman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e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vi</a:t>
            </a:r>
            <a:r>
              <a:rPr sz="1800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onm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than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do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pe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ici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eg</a:t>
            </a:r>
            <a:r>
              <a:rPr sz="1800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Mana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eme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(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M)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 an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ef</a:t>
            </a:r>
            <a:r>
              <a:rPr sz="1800" spc="-50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ec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ti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 and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vi</a:t>
            </a:r>
            <a:r>
              <a:rPr sz="1800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onm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ly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en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sit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app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oac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th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ma</a:t>
            </a:r>
            <a:r>
              <a:rPr sz="1800" spc="-75" dirty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 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ty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oo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Th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once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—kn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ow</a:t>
            </a:r>
            <a:r>
              <a:rPr sz="18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wh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oble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be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app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—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am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al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plannin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18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cc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ul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IPM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og</a:t>
            </a:r>
            <a:r>
              <a:rPr sz="1800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am.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IPM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ies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 a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ombin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f 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ommo</a:t>
            </a:r>
            <a:r>
              <a:rPr sz="1800" spc="2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p</a:t>
            </a:r>
            <a:r>
              <a:rPr sz="1800" spc="-5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ac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es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sc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ien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ba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5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gi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s, </a:t>
            </a:r>
            <a:r>
              <a:rPr sz="1800" spc="-5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ther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 than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solel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y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5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7994" y="4509134"/>
            <a:ext cx="5467350" cy="19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eg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at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P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Mana</a:t>
            </a:r>
            <a:r>
              <a:rPr sz="1400" b="1" spc="-15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eme</a:t>
            </a:r>
            <a:r>
              <a:rPr sz="1400" b="1" spc="-2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M)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5" dirty="0">
                <a:latin typeface="Calibri"/>
                <a:cs typeface="Calibri"/>
              </a:rPr>
              <a:t>f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spc="-5" dirty="0">
                <a:latin typeface="Calibri"/>
                <a:cs typeface="Calibri"/>
              </a:rPr>
              <a:t>ec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5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n</a:t>
            </a:r>
            <a:r>
              <a:rPr sz="1400" b="1" spc="-5" dirty="0">
                <a:latin typeface="Calibri"/>
                <a:cs typeface="Calibri"/>
              </a:rPr>
              <a:t>vi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onme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spc="-2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ally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sen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iti</a:t>
            </a:r>
            <a:r>
              <a:rPr sz="1400" b="1" spc="-2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</a:t>
            </a:r>
            <a:r>
              <a:rPr sz="1400" b="1" spc="-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mana</a:t>
            </a:r>
            <a:r>
              <a:rPr sz="1400" b="1" spc="-15" dirty="0">
                <a:latin typeface="Calibri"/>
                <a:cs typeface="Calibri"/>
              </a:rPr>
              <a:t>g</a:t>
            </a:r>
            <a:r>
              <a:rPr sz="1400" b="1" spc="-5" dirty="0">
                <a:latin typeface="Calibri"/>
                <a:cs typeface="Calibri"/>
              </a:rPr>
              <a:t>em</a:t>
            </a:r>
            <a:r>
              <a:rPr sz="1400" b="1" spc="-15" dirty="0">
                <a:latin typeface="Calibri"/>
                <a:cs typeface="Calibri"/>
              </a:rPr>
              <a:t>en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el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c</a:t>
            </a:r>
            <a:r>
              <a:rPr sz="1400" b="1" dirty="0">
                <a:latin typeface="Calibri"/>
                <a:cs typeface="Calibri"/>
              </a:rPr>
              <a:t>ombin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tion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ommon-sen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ice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.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M p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5" dirty="0">
                <a:latin typeface="Calibri"/>
                <a:cs typeface="Calibri"/>
              </a:rPr>
              <a:t>g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ams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cu</a:t>
            </a:r>
            <a:r>
              <a:rPr sz="1400" b="1" spc="5" dirty="0">
                <a:latin typeface="Calibri"/>
                <a:cs typeface="Calibri"/>
              </a:rPr>
              <a:t>r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omp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eh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2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 i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or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li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</a:t>
            </a:r>
            <a:r>
              <a:rPr sz="1400" b="1" spc="-20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cl</a:t>
            </a:r>
            <a:r>
              <a:rPr sz="1400" b="1" dirty="0">
                <a:latin typeface="Calibri"/>
                <a:cs typeface="Calibri"/>
              </a:rPr>
              <a:t>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nt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3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ac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ion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n</a:t>
            </a:r>
            <a:r>
              <a:rPr sz="1400" b="1" spc="-5" dirty="0">
                <a:latin typeface="Calibri"/>
                <a:cs typeface="Calibri"/>
              </a:rPr>
              <a:t>vi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onme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t.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Th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f</a:t>
            </a:r>
            <a:r>
              <a:rPr sz="1400" b="1" dirty="0">
                <a:latin typeface="Calibri"/>
                <a:cs typeface="Calibri"/>
              </a:rPr>
              <a:t>or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spc="-15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tion,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ombin</a:t>
            </a:r>
            <a:r>
              <a:rPr sz="1400" b="1" spc="-10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a</a:t>
            </a:r>
            <a:r>
              <a:rPr sz="1400" b="1" spc="-3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ailable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ol 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thods,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 us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man</a:t>
            </a:r>
            <a:r>
              <a:rPr sz="1400" b="1" spc="5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5" dirty="0">
                <a:latin typeface="Calibri"/>
                <a:cs typeface="Calibri"/>
              </a:rPr>
              <a:t>ma</a:t>
            </a:r>
            <a:r>
              <a:rPr sz="1400" b="1" spc="-2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y the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onomi</a:t>
            </a:r>
            <a:r>
              <a:rPr sz="1400" b="1" spc="-15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mea</a:t>
            </a:r>
            <a:r>
              <a:rPr sz="1400" b="1" dirty="0">
                <a:latin typeface="Calibri"/>
                <a:cs typeface="Calibri"/>
              </a:rPr>
              <a:t>ns, and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wit</a:t>
            </a:r>
            <a:r>
              <a:rPr sz="1400" b="1" dirty="0">
                <a:latin typeface="Calibri"/>
                <a:cs typeface="Calibri"/>
              </a:rPr>
              <a:t>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lea</a:t>
            </a:r>
            <a:r>
              <a:rPr sz="1400" b="1" spc="-10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possible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ha</a:t>
            </a:r>
            <a:r>
              <a:rPr sz="1400" b="1" spc="-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2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d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people,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ope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t</a:t>
            </a:r>
            <a:r>
              <a:rPr sz="1400" b="1" spc="-90" dirty="0">
                <a:latin typeface="Calibri"/>
                <a:cs typeface="Calibri"/>
              </a:rPr>
              <a:t>y</a:t>
            </a:r>
            <a:r>
              <a:rPr sz="1400" b="1" dirty="0"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n</a:t>
            </a:r>
            <a:r>
              <a:rPr sz="1400" b="1" spc="-5" dirty="0">
                <a:latin typeface="Calibri"/>
                <a:cs typeface="Calibri"/>
              </a:rPr>
              <a:t>vi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onme</a:t>
            </a:r>
            <a:r>
              <a:rPr sz="1400" b="1" spc="-25" dirty="0">
                <a:latin typeface="Calibri"/>
                <a:cs typeface="Calibri"/>
              </a:rPr>
              <a:t>n</a:t>
            </a:r>
            <a:r>
              <a:rPr sz="1400" b="1" spc="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3484" y="567436"/>
            <a:ext cx="238696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US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finitio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IPM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462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4473" y="318795"/>
            <a:ext cx="308419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Co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25" dirty="0">
                <a:latin typeface="Calibri"/>
                <a:cs typeface="Calibri"/>
              </a:rPr>
              <a:t>amin</a:t>
            </a:r>
            <a:r>
              <a:rPr sz="4000" spc="-55" dirty="0">
                <a:latin typeface="Calibri"/>
                <a:cs typeface="Calibri"/>
              </a:rPr>
              <a:t>a</a:t>
            </a:r>
            <a:r>
              <a:rPr sz="4000" dirty="0">
                <a:latin typeface="Calibri"/>
                <a:cs typeface="Calibri"/>
              </a:rPr>
              <a:t>tion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spc="-20" dirty="0">
                <a:latin typeface="Calibri"/>
                <a:cs typeface="Calibri"/>
              </a:rPr>
              <a:t>f</a:t>
            </a:r>
            <a:r>
              <a:rPr sz="4000" spc="-70" dirty="0">
                <a:latin typeface="Calibri"/>
                <a:cs typeface="Calibri"/>
              </a:rPr>
              <a:t>r</a:t>
            </a:r>
            <a:r>
              <a:rPr sz="4000" spc="-30" dirty="0">
                <a:latin typeface="Calibri"/>
                <a:cs typeface="Calibri"/>
              </a:rPr>
              <a:t>o</a:t>
            </a:r>
            <a:r>
              <a:rPr sz="4000" spc="-35" dirty="0">
                <a:latin typeface="Calibri"/>
                <a:cs typeface="Calibri"/>
              </a:rPr>
              <a:t>m</a:t>
            </a:r>
            <a:r>
              <a:rPr sz="4000" spc="1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Mice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7007" y="1054735"/>
            <a:ext cx="69024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Mi</a:t>
            </a:r>
            <a:r>
              <a:rPr sz="2600" spc="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4207" y="1459680"/>
            <a:ext cx="4940935" cy="441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40-100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opping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299085" marR="73025" indent="-286385">
              <a:lnSpc>
                <a:spcPts val="2380"/>
              </a:lnSpc>
              <a:spcBef>
                <a:spcPts val="560"/>
              </a:spcBef>
              <a:buFont typeface="Arial"/>
              <a:buChar char="–"/>
              <a:tabLst>
                <a:tab pos="299720" algn="l"/>
              </a:tabLst>
            </a:pPr>
            <a:r>
              <a:rPr sz="2200" spc="-20" dirty="0">
                <a:latin typeface="Calibri"/>
                <a:cs typeface="Calibri"/>
              </a:rPr>
              <a:t>Thou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ands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opl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ts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urine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 d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els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299720" algn="l"/>
              </a:tabLst>
            </a:pP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ain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M</a:t>
            </a:r>
            <a:r>
              <a:rPr sz="2200" spc="-25" dirty="0">
                <a:latin typeface="Calibri"/>
                <a:cs typeface="Calibri"/>
              </a:rPr>
              <a:t>U</a:t>
            </a:r>
            <a:r>
              <a:rPr sz="2200" spc="-15" dirty="0">
                <a:latin typeface="Calibri"/>
                <a:cs typeface="Calibri"/>
              </a:rPr>
              <a:t>P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</a:t>
            </a:r>
            <a:r>
              <a:rPr sz="2200" spc="-35" dirty="0">
                <a:latin typeface="Calibri"/>
                <a:cs typeface="Calibri"/>
              </a:rPr>
              <a:t>M</a:t>
            </a:r>
            <a:r>
              <a:rPr sz="2200" spc="-10" dirty="0">
                <a:latin typeface="Calibri"/>
                <a:cs typeface="Calibri"/>
              </a:rPr>
              <a:t>ajor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U</a:t>
            </a:r>
            <a:r>
              <a:rPr sz="2200" spc="-10" dirty="0">
                <a:latin typeface="Calibri"/>
                <a:cs typeface="Calibri"/>
              </a:rPr>
              <a:t>rina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ei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s)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Mus m1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&amp;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Mus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m2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omone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</a:t>
            </a:r>
            <a:r>
              <a:rPr sz="2500" spc="-50" dirty="0">
                <a:latin typeface="Calibri"/>
                <a:cs typeface="Calibri"/>
              </a:rPr>
              <a:t>r</a:t>
            </a:r>
            <a:r>
              <a:rPr sz="2500" spc="-25" dirty="0">
                <a:latin typeface="Calibri"/>
                <a:cs typeface="Calibri"/>
              </a:rPr>
              <a:t>omot</a:t>
            </a:r>
            <a:r>
              <a:rPr sz="2500" spc="-15" dirty="0"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100" spc="-10" dirty="0">
                <a:latin typeface="Calibri"/>
                <a:cs typeface="Calibri"/>
              </a:rPr>
              <a:t>a</a:t>
            </a:r>
            <a:r>
              <a:rPr sz="2100" spc="0" dirty="0">
                <a:latin typeface="Calibri"/>
                <a:cs typeface="Calibri"/>
              </a:rPr>
              <a:t>g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40" dirty="0">
                <a:latin typeface="Calibri"/>
                <a:cs typeface="Calibri"/>
              </a:rPr>
              <a:t>r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0" dirty="0">
                <a:latin typeface="Calibri"/>
                <a:cs typeface="Calibri"/>
              </a:rPr>
              <a:t>s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m</a:t>
            </a:r>
            <a:r>
              <a:rPr sz="2100" spc="-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mice</a:t>
            </a:r>
            <a:endParaRPr sz="2100">
              <a:latin typeface="Calibri"/>
              <a:cs typeface="Calibri"/>
            </a:endParaRPr>
          </a:p>
          <a:p>
            <a:pPr marL="698500" marR="5080" indent="-228600">
              <a:lnSpc>
                <a:spcPts val="2700"/>
              </a:lnSpc>
              <a:spcBef>
                <a:spcPts val="615"/>
              </a:spcBef>
              <a:buFont typeface="Arial"/>
              <a:buChar char="•"/>
              <a:tabLst>
                <a:tab pos="698500" algn="l"/>
              </a:tabLst>
            </a:pPr>
            <a:r>
              <a:rPr sz="2500" spc="-20" dirty="0">
                <a:latin typeface="Calibri"/>
                <a:cs typeface="Calibri"/>
              </a:rPr>
              <a:t>S</a:t>
            </a:r>
            <a:r>
              <a:rPr sz="2500" spc="-40" dirty="0">
                <a:latin typeface="Calibri"/>
                <a:cs typeface="Calibri"/>
              </a:rPr>
              <a:t>e</a:t>
            </a:r>
            <a:r>
              <a:rPr sz="2500" spc="-15" dirty="0">
                <a:latin typeface="Calibri"/>
                <a:cs typeface="Calibri"/>
              </a:rPr>
              <a:t>x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phe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20" dirty="0">
                <a:latin typeface="Calibri"/>
                <a:cs typeface="Calibri"/>
              </a:rPr>
              <a:t>omon</a:t>
            </a:r>
            <a:r>
              <a:rPr sz="2500" spc="-10" dirty="0">
                <a:latin typeface="Calibri"/>
                <a:cs typeface="Calibri"/>
              </a:rPr>
              <a:t>e,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45" dirty="0">
                <a:latin typeface="Calibri"/>
                <a:cs typeface="Calibri"/>
              </a:rPr>
              <a:t>t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ac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85" dirty="0">
                <a:latin typeface="Calibri"/>
                <a:cs typeface="Calibri"/>
              </a:rPr>
              <a:t>f</a:t>
            </a:r>
            <a:r>
              <a:rPr sz="2500" spc="-15" dirty="0">
                <a:latin typeface="Calibri"/>
                <a:cs typeface="Calibri"/>
              </a:rPr>
              <a:t>ema</a:t>
            </a:r>
            <a:r>
              <a:rPr sz="2500" spc="-5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es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(MU</a:t>
            </a:r>
            <a:r>
              <a:rPr sz="2500" spc="-15" dirty="0">
                <a:latin typeface="Calibri"/>
                <a:cs typeface="Calibri"/>
              </a:rPr>
              <a:t>P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da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cin)</a:t>
            </a:r>
            <a:endParaRPr sz="2500">
              <a:latin typeface="Calibri"/>
              <a:cs typeface="Calibri"/>
            </a:endParaRPr>
          </a:p>
          <a:p>
            <a:pPr marL="698500" marR="305435" indent="-228600" algn="just">
              <a:lnSpc>
                <a:spcPts val="27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2500" spc="-15" dirty="0">
                <a:latin typeface="Calibri"/>
                <a:cs typeface="Calibri"/>
              </a:rPr>
              <a:t>Mice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also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d</a:t>
            </a:r>
            <a:r>
              <a:rPr sz="2500" spc="-15" dirty="0">
                <a:latin typeface="Calibri"/>
                <a:cs typeface="Calibri"/>
              </a:rPr>
              <a:t>emon</a:t>
            </a:r>
            <a:r>
              <a:rPr sz="2500" spc="-40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50" dirty="0">
                <a:latin typeface="Calibri"/>
                <a:cs typeface="Calibri"/>
              </a:rPr>
              <a:t>r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75" dirty="0">
                <a:latin typeface="Calibri"/>
                <a:cs typeface="Calibri"/>
              </a:rPr>
              <a:t>f</a:t>
            </a:r>
            <a:r>
              <a:rPr sz="2500" spc="-1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ar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 M</a:t>
            </a:r>
            <a:r>
              <a:rPr sz="2500" spc="-30" dirty="0">
                <a:latin typeface="Calibri"/>
                <a:cs typeface="Calibri"/>
              </a:rPr>
              <a:t>U</a:t>
            </a:r>
            <a:r>
              <a:rPr sz="2500" spc="-60" dirty="0">
                <a:latin typeface="Calibri"/>
                <a:cs typeface="Calibri"/>
              </a:rPr>
              <a:t>P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o</a:t>
            </a:r>
            <a:r>
              <a:rPr sz="2500" spc="-10" dirty="0">
                <a:latin typeface="Calibri"/>
                <a:cs typeface="Calibri"/>
              </a:rPr>
              <a:t>f</a:t>
            </a:r>
            <a:r>
              <a:rPr sz="2500" spc="-20" dirty="0">
                <a:latin typeface="Calibri"/>
                <a:cs typeface="Calibri"/>
              </a:rPr>
              <a:t> p</a:t>
            </a:r>
            <a:r>
              <a:rPr sz="2500" spc="-45" dirty="0">
                <a:latin typeface="Calibri"/>
                <a:cs typeface="Calibri"/>
              </a:rPr>
              <a:t>r</a:t>
            </a:r>
            <a:r>
              <a:rPr sz="2500" spc="-15" dirty="0">
                <a:latin typeface="Calibri"/>
                <a:cs typeface="Calibri"/>
              </a:rPr>
              <a:t>ed</a:t>
            </a:r>
            <a:r>
              <a:rPr sz="2500" spc="-40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20" dirty="0">
                <a:latin typeface="Calibri"/>
                <a:cs typeface="Calibri"/>
              </a:rPr>
              <a:t>o</a:t>
            </a:r>
            <a:r>
              <a:rPr sz="2500" spc="-5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(</a:t>
            </a:r>
            <a:r>
              <a:rPr sz="2500" spc="-35" dirty="0">
                <a:latin typeface="Calibri"/>
                <a:cs typeface="Calibri"/>
              </a:rPr>
              <a:t>ca</a:t>
            </a:r>
            <a:r>
              <a:rPr sz="2500" spc="-10" dirty="0">
                <a:latin typeface="Calibri"/>
                <a:cs typeface="Calibri"/>
              </a:rPr>
              <a:t>ts,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dogs,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r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ts)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1407" y="5930138"/>
            <a:ext cx="33978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latin typeface="Calibri"/>
                <a:cs typeface="Calibri"/>
              </a:rPr>
              <a:t>Carri</a:t>
            </a:r>
            <a:r>
              <a:rPr sz="1900" spc="-10" dirty="0">
                <a:latin typeface="Calibri"/>
                <a:cs typeface="Calibri"/>
              </a:rPr>
              <a:t>ed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smal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airbo</a:t>
            </a:r>
            <a:r>
              <a:rPr sz="1900" spc="-15" dirty="0">
                <a:latin typeface="Calibri"/>
                <a:cs typeface="Calibri"/>
              </a:rPr>
              <a:t>rn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particles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3894" y="189356"/>
            <a:ext cx="2172207" cy="2789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3670" y="2690101"/>
            <a:ext cx="2246756" cy="3112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3669" y="5941415"/>
            <a:ext cx="412432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ur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spc="1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eins,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0" dirty="0">
                <a:latin typeface="Calibri"/>
                <a:cs typeface="Calibri"/>
              </a:rPr>
              <a:t>h</a:t>
            </a:r>
            <a:r>
              <a:rPr sz="1400" spc="-3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:/</a:t>
            </a:r>
            <a:r>
              <a:rPr sz="1400" spc="-30" dirty="0">
                <a:latin typeface="Calibri"/>
                <a:cs typeface="Calibri"/>
              </a:rPr>
              <a:t>/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45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ki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ia.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45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/wiki/F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10" dirty="0">
                <a:latin typeface="Calibri"/>
                <a:cs typeface="Calibri"/>
              </a:rPr>
              <a:t>:</a:t>
            </a:r>
            <a:r>
              <a:rPr sz="1400" spc="-5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_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0" dirty="0">
                <a:latin typeface="Calibri"/>
                <a:cs typeface="Calibri"/>
              </a:rPr>
              <a:t>_</a:t>
            </a:r>
            <a:r>
              <a:rPr sz="1400" spc="-5" dirty="0">
                <a:latin typeface="Calibri"/>
                <a:cs typeface="Calibri"/>
              </a:rPr>
              <a:t>sho</a:t>
            </a:r>
            <a:r>
              <a:rPr sz="1400" dirty="0">
                <a:latin typeface="Calibri"/>
                <a:cs typeface="Calibri"/>
              </a:rPr>
              <a:t>win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_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ouse_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_p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spc="-5" dirty="0">
                <a:latin typeface="Calibri"/>
                <a:cs typeface="Calibri"/>
              </a:rPr>
              <a:t>j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00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630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MUP=Major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Ur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4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4400" spc="-7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eins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1115333"/>
            <a:ext cx="4273550" cy="413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700" spc="-70" dirty="0">
                <a:latin typeface="Calibri"/>
                <a:cs typeface="Calibri"/>
              </a:rPr>
              <a:t>P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spc="-25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45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huma</a:t>
            </a:r>
            <a:r>
              <a:rPr sz="2700" dirty="0">
                <a:latin typeface="Calibri"/>
                <a:cs typeface="Calibri"/>
              </a:rPr>
              <a:t>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spc="5" dirty="0">
                <a:latin typeface="Calibri"/>
                <a:cs typeface="Calibri"/>
              </a:rPr>
              <a:t>l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40" dirty="0">
                <a:latin typeface="Calibri"/>
                <a:cs typeface="Calibri"/>
              </a:rPr>
              <a:t>g</a:t>
            </a:r>
            <a:r>
              <a:rPr sz="2700" spc="-15" dirty="0">
                <a:latin typeface="Calibri"/>
                <a:cs typeface="Calibri"/>
              </a:rPr>
              <a:t>en</a:t>
            </a:r>
            <a:endParaRPr sz="2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Sensiti</a:t>
            </a:r>
            <a:r>
              <a:rPr sz="2700" spc="-45" dirty="0">
                <a:latin typeface="Calibri"/>
                <a:cs typeface="Calibri"/>
              </a:rPr>
              <a:t>z</a:t>
            </a:r>
            <a:r>
              <a:rPr sz="2700" spc="-2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tion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7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ode</a:t>
            </a:r>
            <a:r>
              <a:rPr sz="2700" spc="-25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spc="-30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P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onside</a:t>
            </a:r>
            <a:r>
              <a:rPr sz="2700" spc="-3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2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isk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f</a:t>
            </a:r>
            <a:r>
              <a:rPr sz="2700" spc="-15" dirty="0">
                <a:latin typeface="Calibri"/>
                <a:cs typeface="Calibri"/>
              </a:rPr>
              <a:t>ac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20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childhood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thma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Mus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1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d</a:t>
            </a:r>
            <a:r>
              <a:rPr sz="2700" spc="-25" dirty="0">
                <a:latin typeface="Calibri"/>
                <a:cs typeface="Calibri"/>
              </a:rPr>
              <a:t>e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ec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ed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5" dirty="0">
                <a:latin typeface="Calibri"/>
                <a:cs typeface="Calibri"/>
              </a:rPr>
              <a:t>Schoo</a:t>
            </a:r>
            <a:r>
              <a:rPr sz="2500" spc="10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: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9</a:t>
            </a:r>
            <a:r>
              <a:rPr sz="2500" spc="-15" dirty="0">
                <a:latin typeface="Calibri"/>
                <a:cs typeface="Calibri"/>
              </a:rPr>
              <a:t>6.8%</a:t>
            </a:r>
            <a:endParaRPr sz="25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0"/>
              </a:spcBef>
            </a:pPr>
            <a:r>
              <a:rPr sz="2500" spc="-15" dirty="0">
                <a:latin typeface="Arial"/>
                <a:cs typeface="Arial"/>
              </a:rPr>
              <a:t>–</a:t>
            </a:r>
            <a:r>
              <a:rPr sz="2500" spc="170" dirty="0">
                <a:latin typeface="Arial"/>
                <a:cs typeface="Arial"/>
              </a:rPr>
              <a:t> </a:t>
            </a:r>
            <a:r>
              <a:rPr sz="2500" spc="-25" dirty="0">
                <a:latin typeface="Calibri"/>
                <a:cs typeface="Calibri"/>
              </a:rPr>
              <a:t>H</a:t>
            </a:r>
            <a:r>
              <a:rPr sz="2500" spc="-10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mes: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9</a:t>
            </a:r>
            <a:r>
              <a:rPr sz="2500" spc="-25" dirty="0">
                <a:latin typeface="Calibri"/>
                <a:cs typeface="Calibri"/>
              </a:rPr>
              <a:t>2</a:t>
            </a:r>
            <a:r>
              <a:rPr sz="2500" spc="-20" dirty="0">
                <a:latin typeface="Calibri"/>
                <a:cs typeface="Calibri"/>
              </a:rPr>
              <a:t>.3%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Bla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g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2 </a:t>
            </a:r>
            <a:r>
              <a:rPr sz="2700" spc="-20" dirty="0">
                <a:latin typeface="Calibri"/>
                <a:cs typeface="Calibri"/>
              </a:rPr>
              <a:t>d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ec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spc="-15" dirty="0">
                <a:latin typeface="Calibri"/>
                <a:cs typeface="Calibri"/>
              </a:rPr>
              <a:t>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5" dirty="0">
                <a:latin typeface="Calibri"/>
                <a:cs typeface="Calibri"/>
              </a:rPr>
              <a:t>Schoo</a:t>
            </a:r>
            <a:r>
              <a:rPr sz="2500" spc="10" dirty="0">
                <a:latin typeface="Calibri"/>
                <a:cs typeface="Calibri"/>
              </a:rPr>
              <a:t>l</a:t>
            </a: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: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1</a:t>
            </a:r>
            <a:r>
              <a:rPr sz="2500" spc="-20" dirty="0">
                <a:latin typeface="Calibri"/>
                <a:cs typeface="Calibri"/>
              </a:rPr>
              <a:t>.2%</a:t>
            </a:r>
            <a:endParaRPr sz="2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500" spc="-25" dirty="0">
                <a:latin typeface="Calibri"/>
                <a:cs typeface="Calibri"/>
              </a:rPr>
              <a:t>H</a:t>
            </a:r>
            <a:r>
              <a:rPr sz="2500" spc="-10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mes: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2.9%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5728360"/>
            <a:ext cx="444690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4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rm</a:t>
            </a:r>
            <a:r>
              <a:rPr sz="1600" spc="-10" dirty="0">
                <a:latin typeface="Calibri"/>
                <a:cs typeface="Calibri"/>
              </a:rPr>
              <a:t>aul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2013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edic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doo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xposu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o mouse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10" dirty="0">
                <a:latin typeface="Calibri"/>
                <a:cs typeface="Calibri"/>
              </a:rPr>
              <a:t>le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20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en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nne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-ci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le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schools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Ann Alle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gy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hm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uno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111(</a:t>
            </a:r>
            <a:r>
              <a:rPr sz="1600" spc="-20" dirty="0">
                <a:latin typeface="Calibri"/>
                <a:cs typeface="Calibri"/>
              </a:rPr>
              <a:t>4</a:t>
            </a:r>
            <a:r>
              <a:rPr sz="1600" spc="-10" dirty="0">
                <a:latin typeface="Calibri"/>
                <a:cs typeface="Calibri"/>
              </a:rPr>
              <a:t>)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29</a:t>
            </a:r>
            <a:r>
              <a:rPr sz="1600" spc="-20" dirty="0">
                <a:latin typeface="Calibri"/>
                <a:cs typeface="Calibri"/>
              </a:rPr>
              <a:t>9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301.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8319" y="914400"/>
            <a:ext cx="37592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8286" y="3886137"/>
            <a:ext cx="3799713" cy="2849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777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7" rIns="0" bIns="0" rtlCol="0">
            <a:spAutoFit/>
          </a:bodyPr>
          <a:lstStyle/>
          <a:p>
            <a:pPr marL="3944620">
              <a:lnSpc>
                <a:spcPct val="100000"/>
              </a:lnSpc>
            </a:pP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spc="-3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spc="-7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ollin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4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7779" y="1960245"/>
            <a:ext cx="8634730" cy="325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7094">
              <a:lnSpc>
                <a:spcPct val="100000"/>
              </a:lnSpc>
            </a:pPr>
            <a:r>
              <a:rPr sz="2400" u="heavy" spc="-5" dirty="0">
                <a:latin typeface="Calibri"/>
                <a:cs typeface="Calibri"/>
              </a:rPr>
              <a:t>H</a:t>
            </a:r>
            <a:r>
              <a:rPr sz="2400" u="heavy" dirty="0">
                <a:latin typeface="Calibri"/>
                <a:cs typeface="Calibri"/>
              </a:rPr>
              <a:t>a</a:t>
            </a:r>
            <a:r>
              <a:rPr sz="2400" u="heavy" spc="-5" dirty="0">
                <a:latin typeface="Calibri"/>
                <a:cs typeface="Calibri"/>
              </a:rPr>
              <a:t>bi</a:t>
            </a:r>
            <a:r>
              <a:rPr sz="2400" u="heavy" spc="-25" dirty="0">
                <a:latin typeface="Calibri"/>
                <a:cs typeface="Calibri"/>
              </a:rPr>
              <a:t>ta</a:t>
            </a:r>
            <a:r>
              <a:rPr sz="2400" u="heavy" spc="-10" dirty="0">
                <a:latin typeface="Calibri"/>
                <a:cs typeface="Calibri"/>
              </a:rPr>
              <a:t>t</a:t>
            </a:r>
            <a:r>
              <a:rPr sz="2400" u="heavy" spc="-30" dirty="0">
                <a:latin typeface="Calibri"/>
                <a:cs typeface="Calibri"/>
              </a:rPr>
              <a:t> </a:t>
            </a:r>
            <a:r>
              <a:rPr sz="2400" u="heavy" dirty="0">
                <a:latin typeface="Calibri"/>
                <a:cs typeface="Calibri"/>
              </a:rPr>
              <a:t>Modifi</a:t>
            </a:r>
            <a:r>
              <a:rPr sz="2400" u="heavy" spc="-25" dirty="0">
                <a:latin typeface="Calibri"/>
                <a:cs typeface="Calibri"/>
              </a:rPr>
              <a:t>ca</a:t>
            </a:r>
            <a:r>
              <a:rPr sz="2400" u="heavy" dirty="0">
                <a:latin typeface="Calibri"/>
                <a:cs typeface="Calibri"/>
              </a:rPr>
              <a:t>tion,</a:t>
            </a:r>
            <a:r>
              <a:rPr sz="2400" u="heavy" spc="-10" dirty="0">
                <a:latin typeface="Calibri"/>
                <a:cs typeface="Calibri"/>
              </a:rPr>
              <a:t> </a:t>
            </a:r>
            <a:r>
              <a:rPr sz="2400" u="heavy" spc="-60" dirty="0">
                <a:latin typeface="Calibri"/>
                <a:cs typeface="Calibri"/>
              </a:rPr>
              <a:t>R</a:t>
            </a:r>
            <a:r>
              <a:rPr sz="2400" u="heavy" spc="-5" dirty="0">
                <a:latin typeface="Calibri"/>
                <a:cs typeface="Calibri"/>
              </a:rPr>
              <a:t>ode</a:t>
            </a:r>
            <a:r>
              <a:rPr sz="2400" u="heavy" spc="-25" dirty="0">
                <a:latin typeface="Calibri"/>
                <a:cs typeface="Calibri"/>
              </a:rPr>
              <a:t>n</a:t>
            </a:r>
            <a:r>
              <a:rPr sz="2400" u="heavy" spc="-10" dirty="0">
                <a:latin typeface="Calibri"/>
                <a:cs typeface="Calibri"/>
              </a:rPr>
              <a:t>t</a:t>
            </a:r>
            <a:r>
              <a:rPr sz="2400" u="heavy" dirty="0">
                <a:latin typeface="Calibri"/>
                <a:cs typeface="Calibri"/>
              </a:rPr>
              <a:t> </a:t>
            </a:r>
            <a:r>
              <a:rPr sz="2400" u="heavy" spc="-5" dirty="0">
                <a:latin typeface="Calibri"/>
                <a:cs typeface="Calibri"/>
              </a:rPr>
              <a:t>p</a:t>
            </a:r>
            <a:r>
              <a:rPr sz="2400" u="heavy" spc="-40" dirty="0">
                <a:latin typeface="Calibri"/>
                <a:cs typeface="Calibri"/>
              </a:rPr>
              <a:t>r</a:t>
            </a:r>
            <a:r>
              <a:rPr sz="2400" u="heavy" spc="-5" dirty="0">
                <a:latin typeface="Calibri"/>
                <a:cs typeface="Calibri"/>
              </a:rPr>
              <a:t>o</a:t>
            </a:r>
            <a:r>
              <a:rPr sz="2400" u="heavy" spc="-15" dirty="0">
                <a:latin typeface="Calibri"/>
                <a:cs typeface="Calibri"/>
              </a:rPr>
              <a:t>o</a:t>
            </a:r>
            <a:r>
              <a:rPr sz="2400" u="heavy" spc="-5" dirty="0">
                <a:latin typeface="Calibri"/>
                <a:cs typeface="Calibri"/>
              </a:rPr>
              <a:t>fing</a:t>
            </a:r>
            <a:r>
              <a:rPr sz="2400" u="heavy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sealin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ry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harbo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e/ne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ting 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latin typeface="Calibri"/>
                <a:cs typeface="Calibri"/>
              </a:rPr>
              <a:t>Sani</a:t>
            </a:r>
            <a:r>
              <a:rPr sz="2400" u="heavy" spc="-25" dirty="0">
                <a:latin typeface="Calibri"/>
                <a:cs typeface="Calibri"/>
              </a:rPr>
              <a:t>ta</a:t>
            </a:r>
            <a:r>
              <a:rPr sz="2400" u="heavy" dirty="0">
                <a:latin typeface="Calibri"/>
                <a:cs typeface="Calibri"/>
              </a:rPr>
              <a:t>ti</a:t>
            </a:r>
            <a:r>
              <a:rPr sz="2400" u="heavy" spc="-10" dirty="0">
                <a:latin typeface="Calibri"/>
                <a:cs typeface="Calibri"/>
              </a:rPr>
              <a:t>o</a:t>
            </a:r>
            <a:r>
              <a:rPr sz="2400" u="heavy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 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pac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agin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pills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5" dirty="0">
                <a:latin typeface="Calibri"/>
                <a:cs typeface="Calibri"/>
              </a:rPr>
              <a:t>Frig</a:t>
            </a:r>
            <a:r>
              <a:rPr sz="2400" u="heavy" spc="-20" dirty="0">
                <a:latin typeface="Calibri"/>
                <a:cs typeface="Calibri"/>
              </a:rPr>
              <a:t>h</a:t>
            </a:r>
            <a:r>
              <a:rPr sz="2400" u="heavy" spc="-35" dirty="0">
                <a:latin typeface="Calibri"/>
                <a:cs typeface="Calibri"/>
              </a:rPr>
              <a:t>t</a:t>
            </a:r>
            <a:r>
              <a:rPr sz="2400" u="heavy" dirty="0">
                <a:latin typeface="Calibri"/>
                <a:cs typeface="Calibri"/>
              </a:rPr>
              <a:t>enin</a:t>
            </a:r>
            <a:r>
              <a:rPr sz="2400" u="heavy" spc="80" dirty="0">
                <a:latin typeface="Calibri"/>
                <a:cs typeface="Calibri"/>
              </a:rPr>
              <a:t>g</a:t>
            </a:r>
            <a:r>
              <a:rPr sz="2400" u="heavy" spc="-15" dirty="0">
                <a:latin typeface="Calibri"/>
                <a:cs typeface="Calibri"/>
              </a:rPr>
              <a:t>/</a:t>
            </a:r>
            <a:r>
              <a:rPr sz="2400" u="heavy" spc="-50" dirty="0">
                <a:latin typeface="Calibri"/>
                <a:cs typeface="Calibri"/>
              </a:rPr>
              <a:t>r</a:t>
            </a:r>
            <a:r>
              <a:rPr sz="2400" u="heavy" spc="-15" dirty="0">
                <a:latin typeface="Calibri"/>
                <a:cs typeface="Calibri"/>
              </a:rPr>
              <a:t>ep</a:t>
            </a:r>
            <a:r>
              <a:rPr sz="2400" u="heavy" spc="-10" dirty="0">
                <a:latin typeface="Calibri"/>
                <a:cs typeface="Calibri"/>
              </a:rPr>
              <a:t>e</a:t>
            </a:r>
            <a:r>
              <a:rPr sz="2400" u="heavy" dirty="0">
                <a:latin typeface="Calibri"/>
                <a:cs typeface="Calibri"/>
              </a:rPr>
              <a:t>lle</a:t>
            </a:r>
            <a:r>
              <a:rPr sz="2400" u="heavy" spc="-25" dirty="0">
                <a:latin typeface="Calibri"/>
                <a:cs typeface="Calibri"/>
              </a:rPr>
              <a:t>n</a:t>
            </a:r>
            <a:r>
              <a:rPr sz="2400" u="heavy" dirty="0">
                <a:latin typeface="Calibri"/>
                <a:cs typeface="Calibri"/>
              </a:rPr>
              <a:t>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ult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asonic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don’t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ork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150" dirty="0">
                <a:latin typeface="Calibri"/>
                <a:cs typeface="Calibri"/>
              </a:rPr>
              <a:t>T</a:t>
            </a:r>
            <a:r>
              <a:rPr sz="2400" u="heavy" spc="-55" dirty="0">
                <a:latin typeface="Calibri"/>
                <a:cs typeface="Calibri"/>
              </a:rPr>
              <a:t>r</a:t>
            </a:r>
            <a:r>
              <a:rPr sz="2400" u="heavy" dirty="0">
                <a:latin typeface="Calibri"/>
                <a:cs typeface="Calibri"/>
              </a:rPr>
              <a:t>apping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bai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un</a:t>
            </a:r>
            <a:r>
              <a:rPr sz="2400" spc="-10" dirty="0">
                <a:latin typeface="Calibri"/>
                <a:cs typeface="Calibri"/>
              </a:rPr>
              <a:t>set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fi</a:t>
            </a:r>
            <a:r>
              <a:rPr sz="2400" spc="-30" dirty="0">
                <a:latin typeface="Calibri"/>
                <a:cs typeface="Calibri"/>
              </a:rPr>
              <a:t>rs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time,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eme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along</a:t>
            </a:r>
            <a:r>
              <a:rPr sz="2400" spc="-10" dirty="0">
                <a:latin typeface="Calibri"/>
                <a:cs typeface="Calibri"/>
              </a:rPr>
              <a:t> 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the 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glue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65860" algn="l"/>
              </a:tabLst>
            </a:pPr>
            <a:r>
              <a:rPr sz="2400" u="heavy" dirty="0">
                <a:latin typeface="Calibri"/>
                <a:cs typeface="Calibri"/>
              </a:rPr>
              <a:t>Baiting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bai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12700" marR="59436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spc="-30" dirty="0">
                <a:latin typeface="Calibri"/>
                <a:cs typeface="Calibri"/>
              </a:rPr>
              <a:t>rs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oagula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mice </a:t>
            </a:r>
            <a:r>
              <a:rPr sz="2400" spc="-20" dirty="0">
                <a:latin typeface="Calibri"/>
                <a:cs typeface="Calibri"/>
              </a:rPr>
              <a:t>ne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 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ding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bait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esh</a:t>
            </a:r>
            <a:r>
              <a:rPr sz="2400" spc="-5" dirty="0">
                <a:latin typeface="Calibri"/>
                <a:cs typeface="Calibri"/>
              </a:rPr>
              <a:t> baits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08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3058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2991485"/>
            <a:ext cx="2692400" cy="7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0879" y="4013834"/>
            <a:ext cx="8225790" cy="208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samp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Inc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easi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xpos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ssoci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eased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obabil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sensit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IgE)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ock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&lt;.001)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&lt;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.009)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&lt;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.001)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mou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&lt;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.58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&lt;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.85).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6361" y="3216148"/>
            <a:ext cx="488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2011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8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230250"/>
            <a:ext cx="9144000" cy="1640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8079" y="1973707"/>
            <a:ext cx="2222499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66361" y="2153666"/>
            <a:ext cx="4889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7779" y="2974467"/>
            <a:ext cx="8145145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ommun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</a:t>
            </a:r>
            <a:r>
              <a:rPr sz="2800" spc="-15" dirty="0">
                <a:latin typeface="Calibri"/>
                <a:cs typeface="Calibri"/>
              </a:rPr>
              <a:t>gh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ock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mou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ongl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onsi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tly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asso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thma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ock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098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9100" y="19050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3425"/>
                </a:moveTo>
                <a:lnTo>
                  <a:pt x="0" y="0"/>
                </a:lnTo>
              </a:path>
            </a:pathLst>
          </a:custGeom>
          <a:ln w="19050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600" y="742950"/>
            <a:ext cx="4391025" cy="0"/>
          </a:xfrm>
          <a:custGeom>
            <a:avLst/>
            <a:gdLst/>
            <a:ahLst/>
            <a:cxnLst/>
            <a:rect l="l" t="t" r="r" b="b"/>
            <a:pathLst>
              <a:path w="4391025">
                <a:moveTo>
                  <a:pt x="0" y="0"/>
                </a:moveTo>
                <a:lnTo>
                  <a:pt x="4391025" y="0"/>
                </a:lnTo>
              </a:path>
            </a:pathLst>
          </a:custGeom>
          <a:ln w="19050">
            <a:solidFill>
              <a:srgbClr val="CCC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73300" y="52639"/>
            <a:ext cx="231394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40" dirty="0">
                <a:solidFill>
                  <a:srgbClr val="181818"/>
                </a:solidFill>
                <a:latin typeface="Times New Roman"/>
                <a:cs typeface="Times New Roman"/>
              </a:rPr>
              <a:t>NIH </a:t>
            </a:r>
            <a:r>
              <a:rPr sz="2250" spc="25" dirty="0">
                <a:solidFill>
                  <a:srgbClr val="181818"/>
                </a:solidFill>
                <a:latin typeface="Times New Roman"/>
                <a:cs typeface="Times New Roman"/>
              </a:rPr>
              <a:t>Public</a:t>
            </a:r>
            <a:r>
              <a:rPr sz="2250" spc="13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2250" spc="15" dirty="0">
                <a:solidFill>
                  <a:srgbClr val="181818"/>
                </a:solidFill>
                <a:latin typeface="Times New Roman"/>
                <a:cs typeface="Times New Roman"/>
              </a:rPr>
              <a:t>A</a:t>
            </a:r>
            <a:r>
              <a:rPr sz="2250" spc="-40" dirty="0">
                <a:solidFill>
                  <a:srgbClr val="181818"/>
                </a:solidFill>
                <a:latin typeface="Times New Roman"/>
                <a:cs typeface="Times New Roman"/>
              </a:rPr>
              <a:t>c</a:t>
            </a:r>
            <a:r>
              <a:rPr sz="2250" spc="60" dirty="0">
                <a:solidFill>
                  <a:srgbClr val="181818"/>
                </a:solidFill>
                <a:latin typeface="Times New Roman"/>
                <a:cs typeface="Times New Roman"/>
              </a:rPr>
              <a:t>c</a:t>
            </a:r>
            <a:r>
              <a:rPr sz="2250" spc="25" dirty="0">
                <a:solidFill>
                  <a:srgbClr val="181818"/>
                </a:solidFill>
                <a:latin typeface="Times New Roman"/>
                <a:cs typeface="Times New Roman"/>
              </a:rPr>
              <a:t>e</a:t>
            </a:r>
            <a:r>
              <a:rPr sz="2250" spc="70" dirty="0">
                <a:solidFill>
                  <a:srgbClr val="181818"/>
                </a:solidFill>
                <a:latin typeface="Times New Roman"/>
                <a:cs typeface="Times New Roman"/>
              </a:rPr>
              <a:t>ss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9875" y="395735"/>
            <a:ext cx="46926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0"/>
              </a:lnSpc>
            </a:pPr>
            <a:r>
              <a:rPr sz="850" spc="90" dirty="0">
                <a:solidFill>
                  <a:srgbClr val="4B4B4B"/>
                </a:solidFill>
                <a:latin typeface="Times New Roman"/>
                <a:cs typeface="Times New Roman"/>
              </a:rPr>
              <a:t>7-</a:t>
            </a:r>
            <a:endParaRPr sz="850">
              <a:latin typeface="Times New Roman"/>
              <a:cs typeface="Times New Roman"/>
            </a:endParaRPr>
          </a:p>
          <a:p>
            <a:pPr marL="79375">
              <a:lnSpc>
                <a:spcPts val="1390"/>
              </a:lnSpc>
            </a:pPr>
            <a:r>
              <a:rPr sz="1300" spc="-204" dirty="0">
                <a:solidFill>
                  <a:srgbClr val="4B4B4B"/>
                </a:solidFill>
                <a:latin typeface="Times New Roman"/>
                <a:cs typeface="Times New Roman"/>
              </a:rPr>
              <a:t>o</a:t>
            </a:r>
            <a:r>
              <a:rPr sz="1300" spc="-65" dirty="0">
                <a:solidFill>
                  <a:srgbClr val="4B4B4B"/>
                </a:solidFill>
                <a:latin typeface="Times New Roman"/>
                <a:cs typeface="Times New Roman"/>
              </a:rPr>
              <a:t>,.</a:t>
            </a:r>
            <a:r>
              <a:rPr sz="1300" spc="-180" dirty="0">
                <a:solidFill>
                  <a:srgbClr val="4B4B4B"/>
                </a:solidFill>
                <a:latin typeface="Times New Roman"/>
                <a:cs typeface="Times New Roman"/>
              </a:rPr>
              <a:t>.</a:t>
            </a:r>
            <a:r>
              <a:rPr sz="950" spc="-85" dirty="0">
                <a:solidFill>
                  <a:srgbClr val="5D5D5D"/>
                </a:solidFill>
                <a:latin typeface="Times New Roman"/>
                <a:cs typeface="Times New Roman"/>
              </a:rPr>
              <a:t>f/EJ&gt;.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800" y="339529"/>
            <a:ext cx="17976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80" dirty="0">
                <a:solidFill>
                  <a:srgbClr val="5D5D5D"/>
                </a:solidFill>
                <a:latin typeface="Times New Roman"/>
                <a:cs typeface="Times New Roman"/>
              </a:rPr>
              <a:t>0  </a:t>
            </a:r>
            <a:r>
              <a:rPr sz="750" spc="5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400" spc="100" dirty="0">
                <a:solidFill>
                  <a:srgbClr val="312F2F"/>
                </a:solidFill>
                <a:latin typeface="Times New Roman"/>
                <a:cs typeface="Times New Roman"/>
              </a:rPr>
              <a:t>A</a:t>
            </a:r>
            <a:r>
              <a:rPr sz="1400" spc="-100" dirty="0">
                <a:solidFill>
                  <a:srgbClr val="312F2F"/>
                </a:solidFill>
                <a:latin typeface="Times New Roman"/>
                <a:cs typeface="Times New Roman"/>
              </a:rPr>
              <a:t>u</a:t>
            </a:r>
            <a:r>
              <a:rPr sz="1400" spc="-30" dirty="0">
                <a:solidFill>
                  <a:srgbClr val="312F2F"/>
                </a:solidFill>
                <a:latin typeface="Times New Roman"/>
                <a:cs typeface="Times New Roman"/>
              </a:rPr>
              <a:t>1</a:t>
            </a:r>
            <a:r>
              <a:rPr sz="1400" spc="114" dirty="0">
                <a:solidFill>
                  <a:srgbClr val="312F2F"/>
                </a:solidFill>
                <a:latin typeface="Times New Roman"/>
                <a:cs typeface="Times New Roman"/>
              </a:rPr>
              <a:t>hor</a:t>
            </a:r>
            <a:r>
              <a:rPr sz="1400" spc="-25" dirty="0">
                <a:solidFill>
                  <a:srgbClr val="312F2F"/>
                </a:solidFill>
                <a:latin typeface="Times New Roman"/>
                <a:cs typeface="Times New Roman"/>
              </a:rPr>
              <a:t> </a:t>
            </a:r>
            <a:r>
              <a:rPr sz="1400" spc="85" dirty="0">
                <a:solidFill>
                  <a:srgbClr val="312F2F"/>
                </a:solidFill>
                <a:latin typeface="Times New Roman"/>
                <a:cs typeface="Times New Roman"/>
              </a:rPr>
              <a:t>M</a:t>
            </a:r>
            <a:r>
              <a:rPr sz="1400" spc="200" dirty="0">
                <a:solidFill>
                  <a:srgbClr val="312F2F"/>
                </a:solidFill>
                <a:latin typeface="Times New Roman"/>
                <a:cs typeface="Times New Roman"/>
              </a:rPr>
              <a:t>a</a:t>
            </a:r>
            <a:r>
              <a:rPr sz="1400" spc="120" dirty="0">
                <a:solidFill>
                  <a:srgbClr val="312F2F"/>
                </a:solidFill>
                <a:latin typeface="Times New Roman"/>
                <a:cs typeface="Times New Roman"/>
              </a:rPr>
              <a:t>n</a:t>
            </a:r>
            <a:r>
              <a:rPr sz="1400" spc="50" dirty="0">
                <a:solidFill>
                  <a:srgbClr val="312F2F"/>
                </a:solidFill>
                <a:latin typeface="Times New Roman"/>
                <a:cs typeface="Times New Roman"/>
              </a:rPr>
              <a:t>u</a:t>
            </a:r>
            <a:r>
              <a:rPr sz="1400" spc="125" dirty="0">
                <a:solidFill>
                  <a:srgbClr val="4B4B4B"/>
                </a:solidFill>
                <a:latin typeface="Times New Roman"/>
                <a:cs typeface="Times New Roman"/>
              </a:rPr>
              <a:t>s</a:t>
            </a:r>
            <a:r>
              <a:rPr sz="1400" spc="15" dirty="0">
                <a:solidFill>
                  <a:srgbClr val="312F2F"/>
                </a:solidFill>
                <a:latin typeface="Times New Roman"/>
                <a:cs typeface="Times New Roman"/>
              </a:rPr>
              <a:t>cri</a:t>
            </a:r>
            <a:r>
              <a:rPr sz="1400" spc="-225" dirty="0">
                <a:solidFill>
                  <a:srgbClr val="312F2F"/>
                </a:solidFill>
                <a:latin typeface="Times New Roman"/>
                <a:cs typeface="Times New Roman"/>
              </a:rPr>
              <a:t>1</a:t>
            </a:r>
            <a:r>
              <a:rPr sz="1400" spc="-110" dirty="0">
                <a:solidFill>
                  <a:srgbClr val="312F2F"/>
                </a:solidFill>
                <a:latin typeface="Times New Roman"/>
                <a:cs typeface="Times New Roman"/>
              </a:rPr>
              <a:t>&gt;t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8926" y="770215"/>
            <a:ext cx="5916295" cy="585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150"/>
              </a:lnSpc>
            </a:pP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-15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ed</a:t>
            </a:r>
            <a:r>
              <a:rPr sz="1000" spc="-18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1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fi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na</a:t>
            </a:r>
            <a:r>
              <a:rPr sz="1000" spc="300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10" dirty="0">
                <a:solidFill>
                  <a:srgbClr val="5D5D5D"/>
                </a:solidFill>
                <a:latin typeface="Arial"/>
                <a:cs typeface="Arial"/>
              </a:rPr>
              <a:t>ed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5D5D5D"/>
                </a:solidFill>
                <a:latin typeface="Arial"/>
                <a:cs typeface="Arial"/>
              </a:rPr>
              <a:t>t</a:t>
            </a:r>
            <a:r>
              <a:rPr sz="1000" spc="-30" dirty="0">
                <a:solidFill>
                  <a:srgbClr val="5D5D5D"/>
                </a:solidFill>
                <a:latin typeface="Arial"/>
                <a:cs typeface="Arial"/>
              </a:rPr>
              <a:t>ed</a:t>
            </a:r>
            <a:r>
              <a:rPr sz="1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B4B4B"/>
                </a:solidFill>
                <a:latin typeface="Arial"/>
                <a:cs typeface="Arial"/>
              </a:rPr>
              <a:t>fonn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1000" spc="130" dirty="0">
                <a:solidFill>
                  <a:srgbClr val="7E7E7E"/>
                </a:solidFill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36525">
              <a:lnSpc>
                <a:spcPts val="1270"/>
              </a:lnSpc>
            </a:pPr>
            <a:r>
              <a:rPr sz="1000" i="1" spc="250" dirty="0">
                <a:solidFill>
                  <a:srgbClr val="7E7E7E"/>
                </a:solidFill>
                <a:latin typeface="Arial"/>
                <a:cs typeface="Arial"/>
              </a:rPr>
              <a:t>J</a:t>
            </a:r>
            <a:r>
              <a:rPr sz="1100" i="1" spc="70" dirty="0">
                <a:solidFill>
                  <a:srgbClr val="959595"/>
                </a:solidFill>
                <a:latin typeface="Times New Roman"/>
                <a:cs typeface="Times New Roman"/>
              </a:rPr>
              <a:t>A</a:t>
            </a:r>
            <a:r>
              <a:rPr sz="1100" i="1" spc="-10" dirty="0">
                <a:solidFill>
                  <a:srgbClr val="5D5D5D"/>
                </a:solidFill>
                <a:latin typeface="Times New Roman"/>
                <a:cs typeface="Times New Roman"/>
              </a:rPr>
              <a:t>llergy</a:t>
            </a:r>
            <a:r>
              <a:rPr sz="1100" i="1" spc="-4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i="1" spc="-70" dirty="0">
                <a:solidFill>
                  <a:srgbClr val="7E7E7E"/>
                </a:solidFill>
                <a:latin typeface="Times New Roman"/>
                <a:cs typeface="Times New Roman"/>
              </a:rPr>
              <a:t>C</a:t>
            </a:r>
            <a:r>
              <a:rPr sz="1100" i="1" spc="10" dirty="0">
                <a:solidFill>
                  <a:srgbClr val="5D5D5D"/>
                </a:solidFill>
                <a:latin typeface="Times New Roman"/>
                <a:cs typeface="Times New Roman"/>
              </a:rPr>
              <a:t>l</a:t>
            </a:r>
            <a:r>
              <a:rPr sz="1100" i="1" spc="-105" dirty="0">
                <a:solidFill>
                  <a:srgbClr val="5D5D5D"/>
                </a:solidFill>
                <a:latin typeface="Times New Roman"/>
                <a:cs typeface="Times New Roman"/>
              </a:rPr>
              <a:t>i</a:t>
            </a:r>
            <a:r>
              <a:rPr sz="1100" i="1" spc="-254" dirty="0">
                <a:solidFill>
                  <a:srgbClr val="5D5D5D"/>
                </a:solidFill>
                <a:latin typeface="Times New Roman"/>
                <a:cs typeface="Times New Roman"/>
              </a:rPr>
              <a:t>11</a:t>
            </a:r>
            <a:r>
              <a:rPr sz="1100" i="1" spc="-4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i="1" spc="-20" dirty="0">
                <a:solidFill>
                  <a:srgbClr val="5D5D5D"/>
                </a:solidFill>
                <a:latin typeface="Times New Roman"/>
                <a:cs typeface="Times New Roman"/>
              </a:rPr>
              <a:t>lmmu</a:t>
            </a:r>
            <a:r>
              <a:rPr sz="1100" i="1" spc="-30" dirty="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sz="1100" i="1" spc="45" dirty="0">
                <a:solidFill>
                  <a:srgbClr val="7E7E7E"/>
                </a:solidFill>
                <a:latin typeface="Times New Roman"/>
                <a:cs typeface="Times New Roman"/>
              </a:rPr>
              <a:t>o</a:t>
            </a:r>
            <a:r>
              <a:rPr sz="1100" i="1" spc="-10" dirty="0">
                <a:solidFill>
                  <a:srgbClr val="5D5D5D"/>
                </a:solidFill>
                <a:latin typeface="Times New Roman"/>
                <a:cs typeface="Times New Roman"/>
              </a:rPr>
              <a:t>l</a:t>
            </a:r>
            <a:r>
              <a:rPr sz="1100" i="1" spc="95" dirty="0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r>
              <a:rPr sz="1100" i="1" spc="-125" dirty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1100" spc="20" dirty="0">
                <a:solidFill>
                  <a:srgbClr val="6E6E6E"/>
                </a:solidFill>
                <a:latin typeface="Times New Roman"/>
                <a:cs typeface="Times New Roman"/>
              </a:rPr>
              <a:t>20</a:t>
            </a:r>
            <a:r>
              <a:rPr sz="1100" spc="-200" dirty="0">
                <a:solidFill>
                  <a:srgbClr val="6E6E6E"/>
                </a:solidFill>
                <a:latin typeface="Times New Roman"/>
                <a:cs typeface="Times New Roman"/>
              </a:rPr>
              <a:t>1</a:t>
            </a:r>
            <a:r>
              <a:rPr sz="1100" spc="135" dirty="0">
                <a:solidFill>
                  <a:srgbClr val="6E6E6E"/>
                </a:solidFill>
                <a:latin typeface="Times New Roman"/>
                <a:cs typeface="Times New Roman"/>
              </a:rPr>
              <a:t>0</a:t>
            </a:r>
            <a:r>
              <a:rPr sz="1100" spc="-140" dirty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100" spc="-30" dirty="0">
                <a:solidFill>
                  <a:srgbClr val="5D5D5D"/>
                </a:solidFill>
                <a:latin typeface="Times New Roman"/>
                <a:cs typeface="Times New Roman"/>
              </a:rPr>
              <a:t>March</a:t>
            </a:r>
            <a:r>
              <a:rPr sz="1100" spc="4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110" dirty="0">
                <a:solidFill>
                  <a:srgbClr val="7E7E7E"/>
                </a:solidFill>
                <a:latin typeface="Times New Roman"/>
                <a:cs typeface="Times New Roman"/>
              </a:rPr>
              <a:t>;</a:t>
            </a:r>
            <a:r>
              <a:rPr sz="11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spc="-180" dirty="0">
                <a:solidFill>
                  <a:srgbClr val="5D5D5D"/>
                </a:solidFill>
                <a:latin typeface="Times New Roman"/>
                <a:cs typeface="Times New Roman"/>
              </a:rPr>
              <a:t>1</a:t>
            </a:r>
            <a:r>
              <a:rPr sz="1100" spc="15" dirty="0">
                <a:solidFill>
                  <a:srgbClr val="7E7E7E"/>
                </a:solidFill>
                <a:latin typeface="Times New Roman"/>
                <a:cs typeface="Times New Roman"/>
              </a:rPr>
              <a:t>2</a:t>
            </a:r>
            <a:r>
              <a:rPr sz="1100" spc="-70" dirty="0">
                <a:solidFill>
                  <a:srgbClr val="7E7E7E"/>
                </a:solidFill>
                <a:latin typeface="Times New Roman"/>
                <a:cs typeface="Times New Roman"/>
              </a:rPr>
              <a:t>5(</a:t>
            </a:r>
            <a:r>
              <a:rPr sz="1100" spc="-30" dirty="0">
                <a:solidFill>
                  <a:srgbClr val="7E7E7E"/>
                </a:solidFill>
                <a:latin typeface="Times New Roman"/>
                <a:cs typeface="Times New Roman"/>
              </a:rPr>
              <a:t>3</a:t>
            </a:r>
            <a:r>
              <a:rPr sz="1100" spc="65" dirty="0">
                <a:solidFill>
                  <a:srgbClr val="7E7E7E"/>
                </a:solidFill>
                <a:latin typeface="Times New Roman"/>
                <a:cs typeface="Times New Roman"/>
              </a:rPr>
              <a:t>)</a:t>
            </a:r>
            <a:r>
              <a:rPr sz="1100" spc="55" dirty="0">
                <a:solidFill>
                  <a:srgbClr val="7E7E7E"/>
                </a:solidFill>
                <a:latin typeface="Times New Roman"/>
                <a:cs typeface="Times New Roman"/>
              </a:rPr>
              <a:t>:</a:t>
            </a:r>
            <a:r>
              <a:rPr sz="1100" spc="-10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spc="15" dirty="0">
                <a:solidFill>
                  <a:srgbClr val="6E6E6E"/>
                </a:solidFill>
                <a:latin typeface="Times New Roman"/>
                <a:cs typeface="Times New Roman"/>
              </a:rPr>
              <a:t>5</a:t>
            </a:r>
            <a:r>
              <a:rPr sz="1100" spc="-70" dirty="0">
                <a:solidFill>
                  <a:srgbClr val="6E6E6E"/>
                </a:solidFill>
                <a:latin typeface="Times New Roman"/>
                <a:cs typeface="Times New Roman"/>
              </a:rPr>
              <a:t>7</a:t>
            </a:r>
            <a:r>
              <a:rPr sz="1100" spc="10" dirty="0">
                <a:solidFill>
                  <a:srgbClr val="6E6E6E"/>
                </a:solidFill>
                <a:latin typeface="Times New Roman"/>
                <a:cs typeface="Times New Roman"/>
              </a:rPr>
              <a:t>.5</a:t>
            </a:r>
            <a:r>
              <a:rPr sz="1100" spc="-170" dirty="0">
                <a:solidFill>
                  <a:srgbClr val="6E6E6E"/>
                </a:solidFill>
                <a:latin typeface="Times New Roman"/>
                <a:cs typeface="Times New Roman"/>
              </a:rPr>
              <a:t>-</a:t>
            </a:r>
            <a:r>
              <a:rPr sz="1100" spc="-10" dirty="0">
                <a:solidFill>
                  <a:srgbClr val="6E6E6E"/>
                </a:solidFill>
                <a:latin typeface="Times New Roman"/>
                <a:cs typeface="Times New Roman"/>
              </a:rPr>
              <a:t>581.</a:t>
            </a:r>
            <a:r>
              <a:rPr sz="1100" spc="-65" dirty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4B4B4B"/>
                </a:solidFill>
                <a:latin typeface="Times New Roman"/>
                <a:cs typeface="Times New Roman"/>
              </a:rPr>
              <a:t>do</a:t>
            </a:r>
            <a:r>
              <a:rPr sz="1100" spc="90" dirty="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sz="1100" spc="65" dirty="0">
                <a:solidFill>
                  <a:srgbClr val="7E7E7E"/>
                </a:solidFill>
                <a:latin typeface="Times New Roman"/>
                <a:cs typeface="Times New Roman"/>
              </a:rPr>
              <a:t>:</a:t>
            </a:r>
            <a:r>
              <a:rPr sz="1100" spc="-180" dirty="0">
                <a:solidFill>
                  <a:srgbClr val="5D5D5D"/>
                </a:solidFill>
                <a:latin typeface="Times New Roman"/>
                <a:cs typeface="Times New Roman"/>
              </a:rPr>
              <a:t>1</a:t>
            </a:r>
            <a:r>
              <a:rPr sz="1100" spc="-25" dirty="0">
                <a:solidFill>
                  <a:srgbClr val="5D5D5D"/>
                </a:solidFill>
                <a:latin typeface="Times New Roman"/>
                <a:cs typeface="Times New Roman"/>
              </a:rPr>
              <a:t>0</a:t>
            </a:r>
            <a:r>
              <a:rPr sz="1100" spc="95" dirty="0">
                <a:solidFill>
                  <a:srgbClr val="A8A8A8"/>
                </a:solidFill>
                <a:latin typeface="Times New Roman"/>
                <a:cs typeface="Times New Roman"/>
              </a:rPr>
              <a:t>.</a:t>
            </a:r>
            <a:r>
              <a:rPr sz="1100" spc="-105" dirty="0">
                <a:solidFill>
                  <a:srgbClr val="5D5D5D"/>
                </a:solidFill>
                <a:latin typeface="Times New Roman"/>
                <a:cs typeface="Times New Roman"/>
              </a:rPr>
              <a:t>1</a:t>
            </a:r>
            <a:r>
              <a:rPr sz="1100" spc="-15" dirty="0">
                <a:solidFill>
                  <a:srgbClr val="5D5D5D"/>
                </a:solidFill>
                <a:latin typeface="Times New Roman"/>
                <a:cs typeface="Times New Roman"/>
              </a:rPr>
              <a:t>01</a:t>
            </a:r>
            <a:r>
              <a:rPr sz="1100" spc="-135" dirty="0">
                <a:solidFill>
                  <a:srgbClr val="5D5D5D"/>
                </a:solidFill>
                <a:latin typeface="Times New Roman"/>
                <a:cs typeface="Times New Roman"/>
              </a:rPr>
              <a:t>6</a:t>
            </a:r>
            <a:r>
              <a:rPr sz="1100" spc="35" dirty="0">
                <a:solidFill>
                  <a:srgbClr val="5D5D5D"/>
                </a:solidFill>
                <a:latin typeface="Times New Roman"/>
                <a:cs typeface="Times New Roman"/>
              </a:rPr>
              <a:t>/</a:t>
            </a:r>
            <a:r>
              <a:rPr sz="1100" spc="15" dirty="0">
                <a:solidFill>
                  <a:srgbClr val="5D5D5D"/>
                </a:solidFill>
                <a:latin typeface="Times New Roman"/>
                <a:cs typeface="Times New Roman"/>
              </a:rPr>
              <a:t>j</a:t>
            </a:r>
            <a:r>
              <a:rPr sz="1100" spc="-204" dirty="0">
                <a:solidFill>
                  <a:srgbClr val="7E7E7E"/>
                </a:solidFill>
                <a:latin typeface="Times New Roman"/>
                <a:cs typeface="Times New Roman"/>
              </a:rPr>
              <a:t>.</a:t>
            </a:r>
            <a:r>
              <a:rPr sz="1100" spc="135" dirty="0">
                <a:solidFill>
                  <a:srgbClr val="5D5D5D"/>
                </a:solidFill>
                <a:latin typeface="Times New Roman"/>
                <a:cs typeface="Times New Roman"/>
              </a:rPr>
              <a:t>j</a:t>
            </a:r>
            <a:r>
              <a:rPr sz="1100" spc="20" dirty="0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r>
              <a:rPr sz="1100" spc="-114" dirty="0">
                <a:solidFill>
                  <a:srgbClr val="5D5D5D"/>
                </a:solidFill>
                <a:latin typeface="Times New Roman"/>
                <a:cs typeface="Times New Roman"/>
              </a:rPr>
              <a:t>c</a:t>
            </a:r>
            <a:r>
              <a:rPr sz="1100" spc="60" dirty="0">
                <a:solidFill>
                  <a:srgbClr val="5D5D5D"/>
                </a:solidFill>
                <a:latin typeface="Times New Roman"/>
                <a:cs typeface="Times New Roman"/>
              </a:rPr>
              <a:t>i</a:t>
            </a:r>
            <a:r>
              <a:rPr sz="1100" spc="-5" dirty="0">
                <a:solidFill>
                  <a:srgbClr val="7E7E7E"/>
                </a:solidFill>
                <a:latin typeface="Times New Roman"/>
                <a:cs typeface="Times New Roman"/>
              </a:rPr>
              <a:t>.2</a:t>
            </a:r>
            <a:r>
              <a:rPr sz="1100" spc="50" dirty="0">
                <a:solidFill>
                  <a:srgbClr val="7E7E7E"/>
                </a:solidFill>
                <a:latin typeface="Times New Roman"/>
                <a:cs typeface="Times New Roman"/>
              </a:rPr>
              <a:t>0</a:t>
            </a:r>
            <a:r>
              <a:rPr sz="1100" spc="-35" dirty="0">
                <a:solidFill>
                  <a:srgbClr val="4B4B4B"/>
                </a:solidFill>
                <a:latin typeface="Times New Roman"/>
                <a:cs typeface="Times New Roman"/>
              </a:rPr>
              <a:t>1</a:t>
            </a:r>
            <a:r>
              <a:rPr sz="1100" spc="-95" dirty="0">
                <a:solidFill>
                  <a:srgbClr val="4B4B4B"/>
                </a:solidFill>
                <a:latin typeface="Times New Roman"/>
                <a:cs typeface="Times New Roman"/>
              </a:rPr>
              <a:t>0</a:t>
            </a:r>
            <a:r>
              <a:rPr sz="1100" spc="-130" dirty="0">
                <a:solidFill>
                  <a:srgbClr val="7E7E7E"/>
                </a:solidFill>
                <a:latin typeface="Times New Roman"/>
                <a:cs typeface="Times New Roman"/>
              </a:rPr>
              <a:t>.</a:t>
            </a:r>
            <a:r>
              <a:rPr sz="1100" spc="195" dirty="0">
                <a:solidFill>
                  <a:srgbClr val="7E7E7E"/>
                </a:solidFill>
                <a:latin typeface="Times New Roman"/>
                <a:cs typeface="Times New Roman"/>
              </a:rPr>
              <a:t>0</a:t>
            </a:r>
            <a:r>
              <a:rPr sz="1100" spc="-30" dirty="0">
                <a:solidFill>
                  <a:srgbClr val="5D5D5D"/>
                </a:solidFill>
                <a:latin typeface="Times New Roman"/>
                <a:cs typeface="Times New Roman"/>
              </a:rPr>
              <a:t>1</a:t>
            </a:r>
            <a:r>
              <a:rPr sz="1100" spc="-200" dirty="0">
                <a:solidFill>
                  <a:srgbClr val="5D5D5D"/>
                </a:solidFill>
                <a:latin typeface="Times New Roman"/>
                <a:cs typeface="Times New Roman"/>
              </a:rPr>
              <a:t>.</a:t>
            </a:r>
            <a:r>
              <a:rPr sz="1100" spc="10" dirty="0">
                <a:solidFill>
                  <a:srgbClr val="5D5D5D"/>
                </a:solidFill>
                <a:latin typeface="Times New Roman"/>
                <a:cs typeface="Times New Roman"/>
              </a:rPr>
              <a:t>02</a:t>
            </a:r>
            <a:r>
              <a:rPr sz="1100" spc="-25" dirty="0">
                <a:solidFill>
                  <a:srgbClr val="5D5D5D"/>
                </a:solidFill>
                <a:latin typeface="Times New Roman"/>
                <a:cs typeface="Times New Roman"/>
              </a:rPr>
              <a:t>3</a:t>
            </a:r>
            <a:r>
              <a:rPr sz="1100" spc="65" dirty="0">
                <a:solidFill>
                  <a:srgbClr val="7E7E7E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69850" marR="118745" indent="9525">
              <a:lnSpc>
                <a:spcPct val="137900"/>
              </a:lnSpc>
              <a:spcBef>
                <a:spcPts val="980"/>
              </a:spcBef>
            </a:pPr>
            <a:r>
              <a:rPr sz="1450" spc="55" dirty="0">
                <a:solidFill>
                  <a:srgbClr val="181818"/>
                </a:solidFill>
                <a:latin typeface="Arial"/>
                <a:cs typeface="Arial"/>
              </a:rPr>
              <a:t>Pest</a:t>
            </a:r>
            <a:r>
              <a:rPr sz="1450" spc="-4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181818"/>
                </a:solidFill>
                <a:latin typeface="Arial"/>
                <a:cs typeface="Arial"/>
              </a:rPr>
              <a:t>and</a:t>
            </a:r>
            <a:r>
              <a:rPr sz="145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181818"/>
                </a:solidFill>
                <a:latin typeface="Arial"/>
                <a:cs typeface="Arial"/>
              </a:rPr>
              <a:t>al</a:t>
            </a:r>
            <a:r>
              <a:rPr sz="1450" spc="-2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450" spc="55" dirty="0">
                <a:solidFill>
                  <a:srgbClr val="181818"/>
                </a:solidFill>
                <a:latin typeface="Arial"/>
                <a:cs typeface="Arial"/>
              </a:rPr>
              <a:t>ergen</a:t>
            </a:r>
            <a:r>
              <a:rPr sz="1450" spc="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181818"/>
                </a:solidFill>
                <a:latin typeface="Arial"/>
                <a:cs typeface="Arial"/>
              </a:rPr>
              <a:t>exp</a:t>
            </a:r>
            <a:r>
              <a:rPr sz="1450" spc="20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1450" spc="75" dirty="0">
                <a:solidFill>
                  <a:srgbClr val="181818"/>
                </a:solidFill>
                <a:latin typeface="Arial"/>
                <a:cs typeface="Arial"/>
              </a:rPr>
              <a:t>sure</a:t>
            </a:r>
            <a:r>
              <a:rPr sz="1450" spc="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181818"/>
                </a:solidFill>
                <a:latin typeface="Arial"/>
                <a:cs typeface="Arial"/>
              </a:rPr>
              <a:t>and</a:t>
            </a:r>
            <a:r>
              <a:rPr sz="1450" spc="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181818"/>
                </a:solidFill>
                <a:latin typeface="Arial"/>
                <a:cs typeface="Arial"/>
              </a:rPr>
              <a:t>abatement</a:t>
            </a:r>
            <a:r>
              <a:rPr sz="1450" spc="14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16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1450" spc="-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95" dirty="0">
                <a:solidFill>
                  <a:srgbClr val="181818"/>
                </a:solidFill>
                <a:latin typeface="Arial"/>
                <a:cs typeface="Arial"/>
              </a:rPr>
              <a:t>nne</a:t>
            </a:r>
            <a:r>
              <a:rPr sz="1450" spc="-4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1450" spc="100" dirty="0">
                <a:solidFill>
                  <a:srgbClr val="181818"/>
                </a:solidFill>
                <a:latin typeface="Arial"/>
                <a:cs typeface="Arial"/>
              </a:rPr>
              <a:t>-c</a:t>
            </a:r>
            <a:r>
              <a:rPr sz="1450" spc="-1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40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1450" spc="130" dirty="0">
                <a:solidFill>
                  <a:srgbClr val="181818"/>
                </a:solidFill>
                <a:latin typeface="Arial"/>
                <a:cs typeface="Arial"/>
              </a:rPr>
              <a:t>y</a:t>
            </a:r>
            <a:r>
              <a:rPr sz="1450" spc="9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-60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1450" spc="85" dirty="0">
                <a:solidFill>
                  <a:srgbClr val="181818"/>
                </a:solidFill>
                <a:latin typeface="Arial"/>
                <a:cs typeface="Arial"/>
              </a:rPr>
              <a:t>sthma:</a:t>
            </a:r>
            <a:r>
              <a:rPr sz="1450" spc="45" dirty="0">
                <a:solidFill>
                  <a:srgbClr val="181818"/>
                </a:solidFill>
                <a:latin typeface="Arial"/>
                <a:cs typeface="Arial"/>
              </a:rPr>
              <a:t> A</a:t>
            </a:r>
            <a:r>
              <a:rPr sz="1450" spc="7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181818"/>
                </a:solidFill>
                <a:latin typeface="Arial"/>
                <a:cs typeface="Arial"/>
              </a:rPr>
              <a:t>Work</a:t>
            </a:r>
            <a:r>
              <a:rPr sz="1450" spc="10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145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sz="1450" spc="-4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1450" spc="120" dirty="0">
                <a:solidFill>
                  <a:srgbClr val="181818"/>
                </a:solidFill>
                <a:latin typeface="Arial"/>
                <a:cs typeface="Arial"/>
              </a:rPr>
              <a:t>oup</a:t>
            </a:r>
            <a:r>
              <a:rPr sz="1450" spc="-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181818"/>
                </a:solidFill>
                <a:latin typeface="Arial"/>
                <a:cs typeface="Arial"/>
              </a:rPr>
              <a:t>Report</a:t>
            </a:r>
            <a:r>
              <a:rPr sz="1450" spc="-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sz="1450" spc="-8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114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1450" spc="125" dirty="0">
                <a:solidFill>
                  <a:srgbClr val="181818"/>
                </a:solidFill>
                <a:latin typeface="Arial"/>
                <a:cs typeface="Arial"/>
              </a:rPr>
              <a:t>he</a:t>
            </a:r>
            <a:r>
              <a:rPr sz="1450" spc="-10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181818"/>
                </a:solidFill>
                <a:latin typeface="Arial"/>
                <a:cs typeface="Arial"/>
              </a:rPr>
              <a:t>Amer</a:t>
            </a:r>
            <a:r>
              <a:rPr sz="1450" spc="60" dirty="0">
                <a:solidFill>
                  <a:srgbClr val="181818"/>
                </a:solidFill>
                <a:latin typeface="Arial"/>
                <a:cs typeface="Arial"/>
              </a:rPr>
              <a:t>ican</a:t>
            </a:r>
            <a:r>
              <a:rPr sz="1450" spc="-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181818"/>
                </a:solidFill>
                <a:latin typeface="Arial"/>
                <a:cs typeface="Arial"/>
              </a:rPr>
              <a:t>Academy</a:t>
            </a:r>
            <a:r>
              <a:rPr sz="145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-1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90" dirty="0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sz="1450" spc="-8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181818"/>
                </a:solidFill>
                <a:latin typeface="Arial"/>
                <a:cs typeface="Arial"/>
              </a:rPr>
              <a:t>Alle</a:t>
            </a:r>
            <a:r>
              <a:rPr sz="1450" spc="5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1450" spc="100" dirty="0">
                <a:solidFill>
                  <a:srgbClr val="181818"/>
                </a:solidFill>
                <a:latin typeface="Arial"/>
                <a:cs typeface="Arial"/>
              </a:rPr>
              <a:t>gy,</a:t>
            </a:r>
            <a:r>
              <a:rPr sz="1450" spc="6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181818"/>
                </a:solidFill>
                <a:latin typeface="Arial"/>
                <a:cs typeface="Arial"/>
              </a:rPr>
              <a:t>Asthma</a:t>
            </a:r>
            <a:r>
              <a:rPr sz="1450" spc="1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181818"/>
                </a:solidFill>
                <a:latin typeface="Arial"/>
                <a:cs typeface="Arial"/>
              </a:rPr>
              <a:t>&amp;</a:t>
            </a:r>
            <a:r>
              <a:rPr sz="1400" spc="-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14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1450" spc="6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1450" spc="125" dirty="0">
                <a:solidFill>
                  <a:srgbClr val="181818"/>
                </a:solidFill>
                <a:latin typeface="Arial"/>
                <a:cs typeface="Arial"/>
              </a:rPr>
              <a:t>uno</a:t>
            </a:r>
            <a:r>
              <a:rPr sz="1450" spc="-55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450" spc="75" dirty="0">
                <a:solidFill>
                  <a:srgbClr val="181818"/>
                </a:solidFill>
                <a:latin typeface="Arial"/>
                <a:cs typeface="Arial"/>
              </a:rPr>
              <a:t>ogy</a:t>
            </a:r>
            <a:r>
              <a:rPr sz="1450" spc="6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1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1450" spc="9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1450" spc="95" dirty="0">
                <a:solidFill>
                  <a:srgbClr val="181818"/>
                </a:solidFill>
                <a:latin typeface="Arial"/>
                <a:cs typeface="Arial"/>
              </a:rPr>
              <a:t>oor</a:t>
            </a:r>
            <a:r>
              <a:rPr sz="1450" spc="-2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181818"/>
                </a:solidFill>
                <a:latin typeface="Arial"/>
                <a:cs typeface="Arial"/>
              </a:rPr>
              <a:t>Allergy/Ai</a:t>
            </a:r>
            <a:r>
              <a:rPr sz="1450" spc="-2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21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1450" spc="-1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110" dirty="0">
                <a:solidFill>
                  <a:srgbClr val="181818"/>
                </a:solidFill>
                <a:latin typeface="Arial"/>
                <a:cs typeface="Arial"/>
              </a:rPr>
              <a:t>Pol</a:t>
            </a:r>
            <a:r>
              <a:rPr sz="1450" spc="-5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450" spc="120" dirty="0">
                <a:solidFill>
                  <a:srgbClr val="181818"/>
                </a:solidFill>
                <a:latin typeface="Arial"/>
                <a:cs typeface="Arial"/>
              </a:rPr>
              <a:t>ut</a:t>
            </a:r>
            <a:r>
              <a:rPr sz="1450" spc="-6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125" dirty="0">
                <a:solidFill>
                  <a:srgbClr val="181818"/>
                </a:solidFill>
                <a:latin typeface="Arial"/>
                <a:cs typeface="Arial"/>
              </a:rPr>
              <a:t>on</a:t>
            </a:r>
            <a:r>
              <a:rPr sz="1450" spc="-2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450" spc="105" dirty="0">
                <a:solidFill>
                  <a:srgbClr val="181818"/>
                </a:solidFill>
                <a:latin typeface="Arial"/>
                <a:cs typeface="Arial"/>
              </a:rPr>
              <a:t>Comm</a:t>
            </a:r>
            <a:r>
              <a:rPr sz="1450" spc="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450" spc="60" dirty="0">
                <a:solidFill>
                  <a:srgbClr val="181818"/>
                </a:solidFill>
                <a:latin typeface="Arial"/>
                <a:cs typeface="Arial"/>
              </a:rPr>
              <a:t>ttee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79375" marR="5080" indent="-9525">
              <a:lnSpc>
                <a:spcPct val="100000"/>
              </a:lnSpc>
            </a:pPr>
            <a:r>
              <a:rPr sz="1000" spc="140" dirty="0">
                <a:solidFill>
                  <a:srgbClr val="312F2F"/>
                </a:solidFill>
                <a:latin typeface="Arial"/>
                <a:cs typeface="Arial"/>
              </a:rPr>
              <a:t>W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lliam</a:t>
            </a:r>
            <a:r>
              <a:rPr sz="1000" spc="-100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175" dirty="0">
                <a:solidFill>
                  <a:srgbClr val="312F2F"/>
                </a:solidFill>
                <a:latin typeface="Arial"/>
                <a:cs typeface="Arial"/>
              </a:rPr>
              <a:t>J</a:t>
            </a:r>
            <a:r>
              <a:rPr sz="1000" spc="170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1000" spc="125" dirty="0">
                <a:solidFill>
                  <a:srgbClr val="312F2F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70" dirty="0">
                <a:solidFill>
                  <a:srgbClr val="312F2F"/>
                </a:solidFill>
                <a:latin typeface="Arial"/>
                <a:cs typeface="Arial"/>
              </a:rPr>
              <a:t>ee</a:t>
            </a:r>
            <a:r>
              <a:rPr sz="1000" spc="-15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114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315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-1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185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240" dirty="0">
                <a:solidFill>
                  <a:srgbClr val="959595"/>
                </a:solidFill>
                <a:latin typeface="Arial"/>
                <a:cs typeface="Arial"/>
              </a:rPr>
              <a:t>,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Pitud</a:t>
            </a:r>
            <a:r>
              <a:rPr sz="1000" spc="-114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150" dirty="0">
                <a:solidFill>
                  <a:srgbClr val="312F2F"/>
                </a:solidFill>
                <a:latin typeface="Arial"/>
                <a:cs typeface="Arial"/>
              </a:rPr>
              <a:t>A</a:t>
            </a:r>
            <a:r>
              <a:rPr sz="1000" spc="240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1000" spc="85" dirty="0">
                <a:solidFill>
                  <a:srgbClr val="312F2F"/>
                </a:solidFill>
                <a:latin typeface="Arial"/>
                <a:cs typeface="Arial"/>
              </a:rPr>
              <a:t>Ra</a:t>
            </a:r>
            <a:r>
              <a:rPr sz="1000" spc="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110" dirty="0">
                <a:solidFill>
                  <a:srgbClr val="4B4B4B"/>
                </a:solidFill>
                <a:latin typeface="Arial"/>
                <a:cs typeface="Arial"/>
              </a:rPr>
              <a:t>g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t</a:t>
            </a:r>
            <a:r>
              <a:rPr sz="1000" spc="-114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-30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enc</a:t>
            </a:r>
            <a:r>
              <a:rPr sz="1000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240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35" dirty="0">
                <a:solidFill>
                  <a:srgbClr val="312F2F"/>
                </a:solidFill>
                <a:latin typeface="Arial"/>
                <a:cs typeface="Arial"/>
              </a:rPr>
              <a:t>MO,</a:t>
            </a:r>
            <a:r>
              <a:rPr sz="1000" spc="-125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10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A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24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R</a:t>
            </a:r>
            <a:r>
              <a:rPr sz="1000" spc="114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b</a:t>
            </a:r>
            <a:r>
              <a:rPr sz="1000" spc="114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70" dirty="0">
                <a:solidFill>
                  <a:srgbClr val="312F2F"/>
                </a:solidFill>
                <a:latin typeface="Arial"/>
                <a:cs typeface="Arial"/>
              </a:rPr>
              <a:t>rt</a:t>
            </a:r>
            <a:r>
              <a:rPr sz="1000" spc="-135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220" dirty="0">
                <a:solidFill>
                  <a:srgbClr val="312F2F"/>
                </a:solidFill>
                <a:latin typeface="Arial"/>
                <a:cs typeface="Arial"/>
              </a:rPr>
              <a:t>A</a:t>
            </a:r>
            <a:r>
              <a:rPr sz="1000" spc="170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1000" spc="90" dirty="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135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95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31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Mo</a:t>
            </a:r>
            <a:r>
              <a:rPr sz="1000" spc="90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24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22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11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40" dirty="0">
                <a:solidFill>
                  <a:srgbClr val="312F2F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70" dirty="0">
                <a:solidFill>
                  <a:srgbClr val="312F2F"/>
                </a:solidFill>
                <a:latin typeface="Arial"/>
                <a:cs typeface="Arial"/>
              </a:rPr>
              <a:t>vard</a:t>
            </a:r>
            <a:r>
              <a:rPr sz="1000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65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1000" spc="80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1000" spc="31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R</a:t>
            </a:r>
            <a:r>
              <a:rPr sz="1000" spc="-6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240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000" spc="55" dirty="0">
                <a:solidFill>
                  <a:srgbClr val="312F2F"/>
                </a:solidFill>
                <a:latin typeface="Arial"/>
                <a:cs typeface="Arial"/>
              </a:rPr>
              <a:t>Sasawan</a:t>
            </a:r>
            <a:r>
              <a:rPr sz="1000" spc="30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C</a:t>
            </a:r>
            <a:r>
              <a:rPr sz="1000" spc="-65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55" dirty="0">
                <a:solidFill>
                  <a:srgbClr val="312F2F"/>
                </a:solidFill>
                <a:latin typeface="Arial"/>
                <a:cs typeface="Arial"/>
              </a:rPr>
              <a:t>nratana</a:t>
            </a:r>
            <a:r>
              <a:rPr sz="1000" spc="-75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150" dirty="0">
                <a:solidFill>
                  <a:srgbClr val="312F2F"/>
                </a:solidFill>
                <a:latin typeface="Arial"/>
                <a:cs typeface="Arial"/>
              </a:rPr>
              <a:t>s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90" dirty="0">
                <a:solidFill>
                  <a:srgbClr val="312F2F"/>
                </a:solidFill>
                <a:latin typeface="Arial"/>
                <a:cs typeface="Arial"/>
              </a:rPr>
              <a:t>t</a:t>
            </a:r>
            <a:r>
              <a:rPr sz="1000" spc="240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22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35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a.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f</a:t>
            </a:r>
            <a:r>
              <a:rPr sz="1000" spc="315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-1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80" dirty="0">
                <a:solidFill>
                  <a:srgbClr val="312F2F"/>
                </a:solidFill>
                <a:latin typeface="Arial"/>
                <a:cs typeface="Arial"/>
              </a:rPr>
              <a:t>att</a:t>
            </a:r>
            <a:r>
              <a:rPr sz="1000" spc="20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85" dirty="0">
                <a:solidFill>
                  <a:srgbClr val="312F2F"/>
                </a:solidFill>
                <a:latin typeface="Arial"/>
                <a:cs typeface="Arial"/>
              </a:rPr>
              <a:t>ew</a:t>
            </a:r>
            <a:r>
              <a:rPr sz="1000" spc="-85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150" dirty="0">
                <a:solidFill>
                  <a:srgbClr val="312F2F"/>
                </a:solidFill>
                <a:latin typeface="Arial"/>
                <a:cs typeface="Arial"/>
              </a:rPr>
              <a:t>S</a:t>
            </a:r>
            <a:r>
              <a:rPr sz="1000" spc="130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1000" spc="-1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85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-45" dirty="0">
                <a:solidFill>
                  <a:srgbClr val="312F2F"/>
                </a:solidFill>
                <a:latin typeface="Arial"/>
                <a:cs typeface="Arial"/>
              </a:rPr>
              <a:t>e</a:t>
            </a:r>
            <a:r>
              <a:rPr sz="1000" spc="80" dirty="0">
                <a:solidFill>
                  <a:srgbClr val="312F2F"/>
                </a:solidFill>
                <a:latin typeface="Arial"/>
                <a:cs typeface="Arial"/>
              </a:rPr>
              <a:t>rza</a:t>
            </a:r>
            <a:r>
              <a:rPr sz="1000" spc="-2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95" dirty="0">
                <a:solidFill>
                  <a:srgbClr val="312F2F"/>
                </a:solidFill>
                <a:latin typeface="Arial"/>
                <a:cs typeface="Arial"/>
              </a:rPr>
              <a:t>ws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k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240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190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70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300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69850" indent="9525">
              <a:lnSpc>
                <a:spcPts val="1320"/>
              </a:lnSpc>
            </a:pPr>
            <a:r>
              <a:rPr sz="1000" spc="45" dirty="0">
                <a:solidFill>
                  <a:srgbClr val="312F2F"/>
                </a:solidFill>
                <a:latin typeface="Arial"/>
                <a:cs typeface="Arial"/>
              </a:rPr>
              <a:t>MP</a:t>
            </a:r>
            <a:r>
              <a:rPr sz="1000" spc="-15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4B4B4B"/>
                </a:solidFill>
                <a:latin typeface="Arial"/>
                <a:cs typeface="Arial"/>
              </a:rPr>
              <a:t>!</a:t>
            </a:r>
            <a:r>
              <a:rPr sz="1000" spc="-225" dirty="0">
                <a:solidFill>
                  <a:srgbClr val="4B4B4B"/>
                </a:solidFill>
                <a:latin typeface="Arial"/>
                <a:cs typeface="Arial"/>
              </a:rPr>
              <a:t>J</a:t>
            </a:r>
            <a:r>
              <a:rPr sz="1000" spc="-75" dirty="0">
                <a:solidFill>
                  <a:srgbClr val="959595"/>
                </a:solidFill>
                <a:latin typeface="Arial"/>
                <a:cs typeface="Arial"/>
              </a:rPr>
              <a:t>.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240" dirty="0">
                <a:solidFill>
                  <a:srgbClr val="959595"/>
                </a:solidFill>
                <a:latin typeface="Arial"/>
                <a:cs typeface="Arial"/>
              </a:rPr>
              <a:t>,</a:t>
            </a:r>
            <a:r>
              <a:rPr sz="1000" spc="130" dirty="0">
                <a:solidFill>
                  <a:srgbClr val="312F2F"/>
                </a:solidFill>
                <a:latin typeface="Arial"/>
                <a:cs typeface="Arial"/>
              </a:rPr>
              <a:t>G</a:t>
            </a:r>
            <a:r>
              <a:rPr sz="1000" spc="-20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65" dirty="0">
                <a:solidFill>
                  <a:srgbClr val="312F2F"/>
                </a:solidFill>
                <a:latin typeface="Arial"/>
                <a:cs typeface="Arial"/>
              </a:rPr>
              <a:t>ger</a:t>
            </a:r>
            <a:r>
              <a:rPr sz="1000" spc="20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75" dirty="0">
                <a:solidFill>
                  <a:srgbClr val="181818"/>
                </a:solidFill>
                <a:latin typeface="Arial"/>
                <a:cs typeface="Arial"/>
              </a:rPr>
              <a:t>L.</a:t>
            </a:r>
            <a:r>
              <a:rPr sz="1000" spc="-8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000" spc="100" dirty="0">
                <a:solidFill>
                  <a:srgbClr val="312F2F"/>
                </a:solidFill>
                <a:latin typeface="Arial"/>
                <a:cs typeface="Arial"/>
              </a:rPr>
              <a:t>C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e</a:t>
            </a:r>
            <a:r>
              <a:rPr sz="1000" spc="140" dirty="0">
                <a:solidFill>
                  <a:srgbClr val="312F2F"/>
                </a:solidFill>
                <a:latin typeface="Arial"/>
                <a:cs typeface="Arial"/>
              </a:rPr>
              <a:t>w</a:t>
            </a:r>
            <a:r>
              <a:rPr sz="1000" spc="165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170" dirty="0">
                <a:solidFill>
                  <a:srgbClr val="312F2F"/>
                </a:solidFill>
                <a:latin typeface="Arial"/>
                <a:cs typeface="Arial"/>
              </a:rPr>
              <a:t>sc</a:t>
            </a:r>
            <a:r>
              <a:rPr sz="1000" spc="125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9</a:t>
            </a:r>
            <a:r>
              <a:rPr sz="1000" spc="-75" dirty="0">
                <a:solidFill>
                  <a:srgbClr val="959595"/>
                </a:solidFill>
                <a:latin typeface="Arial"/>
                <a:cs typeface="Arial"/>
              </a:rPr>
              <a:t>.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16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175" dirty="0">
                <a:solidFill>
                  <a:srgbClr val="4B4B4B"/>
                </a:solidFill>
                <a:latin typeface="Arial"/>
                <a:cs typeface="Arial"/>
              </a:rPr>
              <a:t>J</a:t>
            </a:r>
            <a:r>
              <a:rPr sz="1000" spc="55" dirty="0">
                <a:solidFill>
                  <a:srgbClr val="312F2F"/>
                </a:solidFill>
                <a:latin typeface="Arial"/>
                <a:cs typeface="Arial"/>
              </a:rPr>
              <a:t>ames</a:t>
            </a:r>
            <a:r>
              <a:rPr sz="1000" spc="-20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60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240" dirty="0">
                <a:solidFill>
                  <a:srgbClr val="312F2F"/>
                </a:solidFill>
                <a:latin typeface="Arial"/>
                <a:cs typeface="Arial"/>
              </a:rPr>
              <a:t>.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Seltzer,</a:t>
            </a:r>
            <a:r>
              <a:rPr sz="1000" spc="10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312F2F"/>
                </a:solidFill>
                <a:latin typeface="Arial"/>
                <a:cs typeface="Arial"/>
              </a:rPr>
              <a:t>MD</a:t>
            </a:r>
            <a:r>
              <a:rPr sz="1000" spc="-60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240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000" spc="190" dirty="0">
                <a:solidFill>
                  <a:srgbClr val="312F2F"/>
                </a:solidFill>
                <a:latin typeface="Arial"/>
                <a:cs typeface="Arial"/>
              </a:rPr>
              <a:t>E</a:t>
            </a:r>
            <a:r>
              <a:rPr sz="1000" spc="-150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4B4B4B"/>
                </a:solidFill>
                <a:latin typeface="Arial"/>
                <a:cs typeface="Arial"/>
              </a:rPr>
              <a:t>z</a:t>
            </a:r>
            <a:r>
              <a:rPr sz="1000" spc="65" dirty="0">
                <a:solidFill>
                  <a:srgbClr val="312F2F"/>
                </a:solidFill>
                <a:latin typeface="Arial"/>
                <a:cs typeface="Arial"/>
              </a:rPr>
              <a:t>abeth</a:t>
            </a:r>
            <a:r>
              <a:rPr sz="1000" spc="-55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450" spc="170" dirty="0">
                <a:solidFill>
                  <a:srgbClr val="312F2F"/>
                </a:solidFill>
                <a:latin typeface="Times New Roman"/>
                <a:cs typeface="Times New Roman"/>
              </a:rPr>
              <a:t>c</a:t>
            </a:r>
            <a:r>
              <a:rPr sz="1450" spc="160" dirty="0">
                <a:solidFill>
                  <a:srgbClr val="5D5D5D"/>
                </a:solidFill>
                <a:latin typeface="Times New Roman"/>
                <a:cs typeface="Times New Roman"/>
              </a:rPr>
              <a:t>.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Mats</a:t>
            </a:r>
            <a:r>
              <a:rPr sz="1000" spc="-85" dirty="0">
                <a:solidFill>
                  <a:srgbClr val="312F2F"/>
                </a:solidFill>
                <a:latin typeface="Arial"/>
                <a:cs typeface="Arial"/>
              </a:rPr>
              <a:t>u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240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6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315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60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195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312F2F"/>
                </a:solidFill>
                <a:latin typeface="Arial"/>
                <a:cs typeface="Arial"/>
              </a:rPr>
              <a:t>s</a:t>
            </a:r>
            <a:r>
              <a:rPr sz="1000" spc="114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170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80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69850">
              <a:lnSpc>
                <a:spcPts val="1155"/>
              </a:lnSpc>
            </a:pPr>
            <a:r>
              <a:rPr sz="1000" spc="65" dirty="0">
                <a:solidFill>
                  <a:srgbClr val="312F2F"/>
                </a:solidFill>
                <a:latin typeface="Arial"/>
                <a:cs typeface="Arial"/>
              </a:rPr>
              <a:t>Wan</a:t>
            </a:r>
            <a:r>
              <a:rPr sz="1000" spc="5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130" dirty="0">
                <a:solidFill>
                  <a:srgbClr val="312F2F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312F2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5" dirty="0">
                <a:solidFill>
                  <a:srgbClr val="312F2F"/>
                </a:solidFill>
                <a:latin typeface="Arial"/>
                <a:cs typeface="Arial"/>
              </a:rPr>
              <a:t>h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65" dirty="0">
                <a:solidFill>
                  <a:srgbClr val="312F2F"/>
                </a:solidFill>
                <a:latin typeface="Arial"/>
                <a:cs typeface="Arial"/>
              </a:rPr>
              <a:t>pata</a:t>
            </a:r>
            <a:r>
              <a:rPr sz="1000" spc="-2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145" dirty="0">
                <a:solidFill>
                  <a:srgbClr val="181818"/>
                </a:solidFill>
                <a:latin typeface="Arial"/>
                <a:cs typeface="Arial"/>
              </a:rPr>
              <a:t>k</a:t>
            </a:r>
            <a:r>
              <a:rPr sz="1000" spc="-3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-1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7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-45" dirty="0">
                <a:solidFill>
                  <a:srgbClr val="312F2F"/>
                </a:solidFill>
                <a:latin typeface="Arial"/>
                <a:cs typeface="Arial"/>
              </a:rPr>
              <a:t>O</a:t>
            </a:r>
            <a:r>
              <a:rPr sz="1000" spc="315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17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65" dirty="0">
                <a:solidFill>
                  <a:srgbClr val="312F2F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17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  <a:p>
            <a:pPr marL="127000" indent="-57150">
              <a:lnSpc>
                <a:spcPct val="100000"/>
              </a:lnSpc>
              <a:spcBef>
                <a:spcPts val="225"/>
              </a:spcBef>
            </a:pPr>
            <a:r>
              <a:rPr sz="1000" spc="95" dirty="0">
                <a:solidFill>
                  <a:srgbClr val="5D5D5D"/>
                </a:solidFill>
                <a:latin typeface="Arial"/>
                <a:cs typeface="Arial"/>
              </a:rPr>
              <a:t>•</a:t>
            </a:r>
            <a:r>
              <a:rPr sz="1000" spc="-80" dirty="0">
                <a:solidFill>
                  <a:srgbClr val="5D5D5D"/>
                </a:solidFill>
                <a:latin typeface="Arial"/>
                <a:cs typeface="Arial"/>
              </a:rPr>
              <a:t>D</a:t>
            </a:r>
            <a:r>
              <a:rPr sz="1000" spc="-3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vis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000" spc="5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0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f</a:t>
            </a:r>
            <a:r>
              <a:rPr sz="1000" spc="-15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5D5D5D"/>
                </a:solidFill>
                <a:latin typeface="Arial"/>
                <a:cs typeface="Arial"/>
              </a:rPr>
              <a:t>mmun</a:t>
            </a:r>
            <a:r>
              <a:rPr sz="1000" spc="45" dirty="0">
                <a:solidFill>
                  <a:srgbClr val="5D5D5D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g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y</a:t>
            </a:r>
            <a:r>
              <a:rPr sz="1000" spc="240" dirty="0">
                <a:solidFill>
                  <a:srgbClr val="959595"/>
                </a:solidFill>
                <a:latin typeface="Arial"/>
                <a:cs typeface="Arial"/>
              </a:rPr>
              <a:t>,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Ch</a:t>
            </a:r>
            <a:r>
              <a:rPr sz="1000" spc="-1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75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-25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10" dirty="0">
                <a:solidFill>
                  <a:srgbClr val="6E6E6E"/>
                </a:solidFill>
                <a:latin typeface="Arial"/>
                <a:cs typeface="Arial"/>
              </a:rPr>
              <a:t>'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Hos</a:t>
            </a:r>
            <a:r>
              <a:rPr sz="1000" spc="-335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-300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4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15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000" spc="-1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oston</a:t>
            </a:r>
            <a:endParaRPr sz="10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600"/>
              </a:spcBef>
            </a:pP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Harvard 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Med</a:t>
            </a:r>
            <a:r>
              <a:rPr sz="1000" spc="-2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cal</a:t>
            </a:r>
            <a:r>
              <a:rPr sz="1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Schoo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Bo</a:t>
            </a:r>
            <a:r>
              <a:rPr sz="1000" spc="-65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15" dirty="0">
                <a:solidFill>
                  <a:srgbClr val="312F2F"/>
                </a:solidFill>
                <a:latin typeface="Arial"/>
                <a:cs typeface="Arial"/>
              </a:rPr>
              <a:t>t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12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79375" indent="-9525">
              <a:lnSpc>
                <a:spcPct val="100000"/>
              </a:lnSpc>
              <a:spcBef>
                <a:spcPts val="675"/>
              </a:spcBef>
            </a:pPr>
            <a:r>
              <a:rPr sz="900" spc="217" baseline="27777" dirty="0">
                <a:solidFill>
                  <a:srgbClr val="6E6E6E"/>
                </a:solidFill>
                <a:latin typeface="Times New Roman"/>
                <a:cs typeface="Times New Roman"/>
              </a:rPr>
              <a:t>0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D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epart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65" dirty="0">
                <a:solidFill>
                  <a:srgbClr val="4B4B4B"/>
                </a:solidFill>
                <a:latin typeface="Arial"/>
                <a:cs typeface="Arial"/>
              </a:rPr>
              <a:t>nt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ed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3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315" dirty="0">
                <a:solidFill>
                  <a:srgbClr val="959595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McGaw</a:t>
            </a:r>
            <a:r>
              <a:rPr sz="1000" spc="6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ed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300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Ce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312F2F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er.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orthwest</a:t>
            </a:r>
            <a:r>
              <a:rPr sz="1000" spc="4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rn</a:t>
            </a:r>
            <a:r>
              <a:rPr sz="1000" spc="-4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-7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ver</a:t>
            </a:r>
            <a:r>
              <a:rPr sz="1000" spc="95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95" dirty="0">
                <a:solidFill>
                  <a:srgbClr val="4B4B4B"/>
                </a:solidFill>
                <a:latin typeface="Arial"/>
                <a:cs typeface="Arial"/>
              </a:rPr>
              <a:t>y</a:t>
            </a:r>
            <a:r>
              <a:rPr sz="1000" spc="105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0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12F2F"/>
                </a:solidFill>
                <a:latin typeface="Arial"/>
                <a:cs typeface="Arial"/>
              </a:rPr>
              <a:t>E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va</a:t>
            </a:r>
            <a:r>
              <a:rPr sz="1000" spc="-30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st</a:t>
            </a:r>
            <a:r>
              <a:rPr sz="100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12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50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ogra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130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  <a:spcBef>
                <a:spcPts val="75"/>
              </a:spcBef>
            </a:pP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Evan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312F2F"/>
                </a:solidFill>
                <a:latin typeface="Arial"/>
                <a:cs typeface="Arial"/>
              </a:rPr>
              <a:t>t</a:t>
            </a:r>
            <a:r>
              <a:rPr sz="1000" spc="90" dirty="0">
                <a:solidFill>
                  <a:srgbClr val="4B4B4B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1000" spc="90" dirty="0">
                <a:solidFill>
                  <a:srgbClr val="6E6E6E"/>
                </a:solidFill>
                <a:latin typeface="Arial"/>
                <a:cs typeface="Arial"/>
              </a:rPr>
              <a:t>"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Johns</a:t>
            </a:r>
            <a:r>
              <a:rPr sz="1000" spc="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Ho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130" dirty="0">
                <a:solidFill>
                  <a:srgbClr val="4B4B4B"/>
                </a:solidFill>
                <a:latin typeface="Arial"/>
                <a:cs typeface="Arial"/>
              </a:rPr>
              <a:t>k</a:t>
            </a:r>
            <a:r>
              <a:rPr sz="1000" spc="-3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ns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95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14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vers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ty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85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60" dirty="0">
                <a:solidFill>
                  <a:srgbClr val="4B4B4B"/>
                </a:solidFill>
                <a:latin typeface="Arial"/>
                <a:cs typeface="Arial"/>
              </a:rPr>
              <a:t>ool</a:t>
            </a:r>
            <a:r>
              <a:rPr sz="1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Med</a:t>
            </a:r>
            <a:r>
              <a:rPr sz="1000" spc="-9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6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10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-14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alti</a:t>
            </a:r>
            <a:r>
              <a:rPr sz="1000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13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1000" spc="95" dirty="0">
                <a:solidFill>
                  <a:srgbClr val="6E6E6E"/>
                </a:solidFill>
                <a:latin typeface="Arial"/>
                <a:cs typeface="Arial"/>
              </a:rPr>
              <a:t>•</a:t>
            </a:r>
            <a:r>
              <a:rPr sz="1000" spc="14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-4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4B4B4B"/>
                </a:solidFill>
                <a:latin typeface="Arial"/>
                <a:cs typeface="Arial"/>
              </a:rPr>
              <a:t>v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ar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10" dirty="0">
                <a:solidFill>
                  <a:srgbClr val="7E7E7E"/>
                </a:solidFill>
                <a:latin typeface="Arial"/>
                <a:cs typeface="Arial"/>
              </a:rPr>
              <a:t>'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Resou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ces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135" dirty="0">
                <a:solidFill>
                  <a:srgbClr val="312F2F"/>
                </a:solidFill>
                <a:latin typeface="Arial"/>
                <a:cs typeface="Arial"/>
              </a:rPr>
              <a:t>M</a:t>
            </a:r>
            <a:r>
              <a:rPr sz="1000" spc="10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-14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W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altham</a:t>
            </a:r>
            <a:endParaRPr sz="1000">
              <a:latin typeface="Arial"/>
              <a:cs typeface="Arial"/>
            </a:endParaRPr>
          </a:p>
          <a:p>
            <a:pPr marL="69850" marR="1757045" indent="-57785">
              <a:lnSpc>
                <a:spcPct val="152100"/>
              </a:lnSpc>
              <a:spcBef>
                <a:spcPts val="50"/>
              </a:spcBef>
            </a:pPr>
            <a:r>
              <a:rPr sz="1000" spc="-425" dirty="0">
                <a:solidFill>
                  <a:srgbClr val="6E6E6E"/>
                </a:solidFill>
                <a:latin typeface="Arial"/>
                <a:cs typeface="Arial"/>
              </a:rPr>
              <a:t>'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rt</a:t>
            </a:r>
            <a:r>
              <a:rPr sz="1000" spc="-20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65" dirty="0">
                <a:solidFill>
                  <a:srgbClr val="4B4B4B"/>
                </a:solidFill>
                <a:latin typeface="Arial"/>
                <a:cs typeface="Arial"/>
              </a:rPr>
              <a:t>nt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12F2F"/>
                </a:solidFill>
                <a:latin typeface="Arial"/>
                <a:cs typeface="Arial"/>
              </a:rPr>
              <a:t>P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-7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50" dirty="0">
                <a:solidFill>
                  <a:srgbClr val="5D5D5D"/>
                </a:solidFill>
                <a:latin typeface="Arial"/>
                <a:cs typeface="Arial"/>
              </a:rPr>
              <a:t>atr</a:t>
            </a:r>
            <a:r>
              <a:rPr sz="1000" spc="-70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5D5D5D"/>
                </a:solidFill>
                <a:latin typeface="Arial"/>
                <a:cs typeface="Arial"/>
              </a:rPr>
              <a:t>cs,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Bhu</a:t>
            </a:r>
            <a:r>
              <a:rPr sz="1000" spc="-315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-30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225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Ad</a:t>
            </a:r>
            <a:r>
              <a:rPr sz="1000" spc="6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75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yadej Hosp</a:t>
            </a:r>
            <a:r>
              <a:rPr sz="1000" spc="-9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ta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10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-14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Bang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k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ok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6E6E6E"/>
                </a:solidFill>
                <a:latin typeface="Arial"/>
                <a:cs typeface="Arial"/>
              </a:rPr>
              <a:t>9</a:t>
            </a:r>
            <a:r>
              <a:rPr sz="1000" spc="130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-3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40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man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Sc</a:t>
            </a:r>
            <a:r>
              <a:rPr sz="1000" spc="-45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7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300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B4B4B"/>
                </a:solidFill>
                <a:latin typeface="Arial"/>
                <a:cs typeface="Arial"/>
              </a:rPr>
              <a:t>P</a:t>
            </a:r>
            <a:r>
              <a:rPr sz="1000" spc="9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31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-595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-30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7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ealt</a:t>
            </a:r>
            <a:r>
              <a:rPr sz="1000" spc="11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17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6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um</a:t>
            </a:r>
            <a:r>
              <a:rPr sz="1000" spc="-335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-30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85" dirty="0">
                <a:solidFill>
                  <a:srgbClr val="4B4B4B"/>
                </a:solidFill>
                <a:latin typeface="Arial"/>
                <a:cs typeface="Arial"/>
              </a:rPr>
              <a:t>Un</a:t>
            </a:r>
            <a:r>
              <a:rPr sz="1000" spc="-10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ver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-7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45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140" dirty="0">
                <a:solidFill>
                  <a:srgbClr val="4B4B4B"/>
                </a:solidFill>
                <a:latin typeface="Arial"/>
                <a:cs typeface="Arial"/>
              </a:rPr>
              <a:t>y</a:t>
            </a:r>
            <a:r>
              <a:rPr sz="1000" spc="105" dirty="0">
                <a:solidFill>
                  <a:srgbClr val="6E6E6E"/>
                </a:solidFill>
                <a:latin typeface="Arial"/>
                <a:cs typeface="Arial"/>
              </a:rPr>
              <a:t>,</a:t>
            </a:r>
            <a:r>
              <a:rPr sz="1000" spc="-14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312F2F"/>
                </a:solidFill>
                <a:latin typeface="Arial"/>
                <a:cs typeface="Arial"/>
              </a:rPr>
              <a:t>N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ew 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York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   </a:t>
            </a:r>
            <a:r>
              <a:rPr sz="1000" spc="40" dirty="0">
                <a:solidFill>
                  <a:srgbClr val="5D5D5D"/>
                </a:solidFill>
                <a:latin typeface="Arial"/>
                <a:cs typeface="Arial"/>
              </a:rPr>
              <a:t>"the</a:t>
            </a:r>
            <a:r>
              <a:rPr sz="1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6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30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-260" dirty="0">
                <a:solidFill>
                  <a:srgbClr val="4B4B4B"/>
                </a:solidFill>
                <a:latin typeface="Arial"/>
                <a:cs typeface="Arial"/>
              </a:rPr>
              <a:t>b</a:t>
            </a:r>
            <a:r>
              <a:rPr sz="1000" spc="-30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Center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Chi</a:t>
            </a:r>
            <a:r>
              <a:rPr sz="1000" spc="-155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-25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15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-80" dirty="0">
                <a:solidFill>
                  <a:srgbClr val="4B4B4B"/>
                </a:solidFill>
                <a:latin typeface="Arial"/>
                <a:cs typeface="Arial"/>
              </a:rPr>
              <a:t>'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0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-6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vi</a:t>
            </a:r>
            <a:r>
              <a:rPr sz="1000" spc="-2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nment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300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4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75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000" spc="45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8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315" dirty="0">
                <a:solidFill>
                  <a:srgbClr val="959595"/>
                </a:solidFill>
                <a:latin typeface="Arial"/>
                <a:cs typeface="Arial"/>
              </a:rPr>
              <a:t>,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New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York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1h</a:t>
            </a:r>
            <a:r>
              <a:rPr sz="1000" spc="130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5" dirty="0">
                <a:solidFill>
                  <a:srgbClr val="5D5D5D"/>
                </a:solidFill>
                <a:latin typeface="Arial"/>
                <a:cs typeface="Arial"/>
              </a:rPr>
              <a:t>F</a:t>
            </a:r>
            <a:r>
              <a:rPr sz="1000" spc="35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000" spc="95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-90" dirty="0">
                <a:solidFill>
                  <a:srgbClr val="312F2F"/>
                </a:solidFill>
                <a:latin typeface="Arial"/>
                <a:cs typeface="Arial"/>
              </a:rPr>
              <a:t>l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on</a:t>
            </a:r>
            <a:r>
              <a:rPr sz="1000" spc="-6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dirty="0">
                <a:solidFill>
                  <a:srgbClr val="181818"/>
                </a:solidFill>
                <a:latin typeface="Arial"/>
                <a:cs typeface="Arial"/>
              </a:rPr>
              <a:t>li</a:t>
            </a:r>
            <a:r>
              <a:rPr sz="1000" spc="-260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-300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1000" spc="7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-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90" dirty="0">
                <a:solidFill>
                  <a:srgbClr val="4B4B4B"/>
                </a:solidFill>
                <a:latin typeface="Arial"/>
                <a:cs typeface="Arial"/>
              </a:rPr>
              <a:t>W</a:t>
            </a:r>
            <a:r>
              <a:rPr sz="1000" spc="5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1000" spc="-5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ce</a:t>
            </a:r>
            <a:r>
              <a:rPr sz="1000" spc="-90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60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65" dirty="0">
                <a:solidFill>
                  <a:srgbClr val="4B4B4B"/>
                </a:solidFill>
                <a:latin typeface="Arial"/>
                <a:cs typeface="Arial"/>
              </a:rPr>
              <a:t>e</a:t>
            </a:r>
            <a:r>
              <a:rPr sz="1000" spc="10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-4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4B4B4B"/>
                </a:solidFill>
                <a:latin typeface="Arial"/>
                <a:cs typeface="Arial"/>
              </a:rPr>
              <a:t>M</a:t>
            </a:r>
            <a:r>
              <a:rPr sz="1000" spc="75" dirty="0">
                <a:solidFill>
                  <a:srgbClr val="4B4B4B"/>
                </a:solidFill>
                <a:latin typeface="Arial"/>
                <a:cs typeface="Arial"/>
              </a:rPr>
              <a:t>ed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c</a:t>
            </a:r>
            <a:r>
              <a:rPr sz="1000" spc="3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15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1000" spc="-1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000" spc="30" dirty="0">
                <a:solidFill>
                  <a:srgbClr val="4B4B4B"/>
                </a:solidFill>
                <a:latin typeface="Arial"/>
                <a:cs typeface="Arial"/>
              </a:rPr>
              <a:t>Center</a:t>
            </a:r>
            <a:r>
              <a:rPr sz="1000" spc="105" dirty="0">
                <a:solidFill>
                  <a:srgbClr val="7E7E7E"/>
                </a:solidFill>
                <a:latin typeface="Arial"/>
                <a:cs typeface="Arial"/>
              </a:rPr>
              <a:t>,</a:t>
            </a:r>
            <a:r>
              <a:rPr sz="1000" spc="-1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B4B4B"/>
                </a:solidFill>
                <a:latin typeface="Arial"/>
                <a:cs typeface="Arial"/>
              </a:rPr>
              <a:t>Wo</a:t>
            </a:r>
            <a:r>
              <a:rPr sz="1000" spc="-10" dirty="0">
                <a:solidFill>
                  <a:srgbClr val="4B4B4B"/>
                </a:solidFill>
                <a:latin typeface="Arial"/>
                <a:cs typeface="Arial"/>
              </a:rPr>
              <a:t>r</a:t>
            </a:r>
            <a:r>
              <a:rPr sz="1000" spc="20" dirty="0">
                <a:solidFill>
                  <a:srgbClr val="4B4B4B"/>
                </a:solidFill>
                <a:latin typeface="Arial"/>
                <a:cs typeface="Arial"/>
              </a:rPr>
              <a:t>cester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</a:pPr>
            <a:r>
              <a:rPr sz="1200" spc="150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1200" spc="9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1200" spc="80" dirty="0">
                <a:solidFill>
                  <a:srgbClr val="181818"/>
                </a:solidFill>
                <a:latin typeface="Arial"/>
                <a:cs typeface="Arial"/>
              </a:rPr>
              <a:t>str</a:t>
            </a:r>
            <a:r>
              <a:rPr sz="1200" spc="50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1200" spc="120" dirty="0">
                <a:solidFill>
                  <a:srgbClr val="181818"/>
                </a:solidFill>
                <a:latin typeface="Arial"/>
                <a:cs typeface="Arial"/>
              </a:rPr>
              <a:t>ct</a:t>
            </a:r>
            <a:endParaRPr sz="12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309"/>
              </a:spcBef>
            </a:pPr>
            <a:r>
              <a:rPr sz="1100" spc="-35" dirty="0">
                <a:solidFill>
                  <a:srgbClr val="5D5D5D"/>
                </a:solidFill>
                <a:latin typeface="Times New Roman"/>
                <a:cs typeface="Times New Roman"/>
              </a:rPr>
              <a:t>O</a:t>
            </a:r>
            <a:r>
              <a:rPr sz="1100" spc="105" dirty="0">
                <a:solidFill>
                  <a:srgbClr val="5D5D5D"/>
                </a:solidFill>
                <a:latin typeface="Times New Roman"/>
                <a:cs typeface="Times New Roman"/>
              </a:rPr>
              <a:t>u</a:t>
            </a:r>
            <a:r>
              <a:rPr sz="1100" spc="-75" dirty="0">
                <a:solidFill>
                  <a:srgbClr val="5D5D5D"/>
                </a:solidFill>
                <a:latin typeface="Times New Roman"/>
                <a:cs typeface="Times New Roman"/>
              </a:rPr>
              <a:t>r</a:t>
            </a:r>
            <a:r>
              <a:rPr sz="1100" spc="-12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wo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r</a:t>
            </a:r>
            <a:r>
              <a:rPr sz="1000" spc="100" dirty="0">
                <a:solidFill>
                  <a:srgbClr val="5D5D5D"/>
                </a:solidFill>
                <a:latin typeface="Arial"/>
                <a:cs typeface="Arial"/>
              </a:rPr>
              <a:t>k</a:t>
            </a:r>
            <a:r>
              <a:rPr sz="1000" spc="-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sz="1100" spc="-65" dirty="0">
                <a:solidFill>
                  <a:srgbClr val="6E6E6E"/>
                </a:solidFill>
                <a:latin typeface="Times New Roman"/>
                <a:cs typeface="Times New Roman"/>
              </a:rPr>
              <a:t>r</a:t>
            </a:r>
            <a:r>
              <a:rPr sz="1100" spc="-30" dirty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100" spc="-20" dirty="0">
                <a:solidFill>
                  <a:srgbClr val="4B4B4B"/>
                </a:solidFill>
                <a:latin typeface="Times New Roman"/>
                <a:cs typeface="Times New Roman"/>
              </a:rPr>
              <a:t>up</a:t>
            </a:r>
            <a:r>
              <a:rPr sz="1100" spc="-70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repon</a:t>
            </a:r>
            <a:r>
              <a:rPr sz="1100" spc="-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30" dirty="0">
                <a:solidFill>
                  <a:srgbClr val="5D5D5D"/>
                </a:solidFill>
                <a:latin typeface="Times New Roman"/>
                <a:cs typeface="Times New Roman"/>
              </a:rPr>
              <a:t>d</a:t>
            </a:r>
            <a:r>
              <a:rPr sz="1100" spc="20" dirty="0">
                <a:solidFill>
                  <a:srgbClr val="5D5D5D"/>
                </a:solidFill>
                <a:latin typeface="Times New Roman"/>
                <a:cs typeface="Times New Roman"/>
              </a:rPr>
              <a:t>et</a:t>
            </a:r>
            <a:r>
              <a:rPr sz="1100" spc="-70" dirty="0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r>
              <a:rPr sz="1100" spc="-10" dirty="0">
                <a:solidFill>
                  <a:srgbClr val="5D5D5D"/>
                </a:solidFill>
                <a:latin typeface="Times New Roman"/>
                <a:cs typeface="Times New Roman"/>
              </a:rPr>
              <a:t>ils</a:t>
            </a:r>
            <a:r>
              <a:rPr sz="1100" spc="-10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sz="1100" spc="-6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impona</a:t>
            </a:r>
            <a:r>
              <a:rPr sz="1100" spc="-40" dirty="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sz="1100" spc="20" dirty="0">
                <a:solidFill>
                  <a:srgbClr val="5D5D5D"/>
                </a:solidFill>
                <a:latin typeface="Times New Roman"/>
                <a:cs typeface="Times New Roman"/>
              </a:rPr>
              <a:t>cc</a:t>
            </a:r>
            <a:r>
              <a:rPr sz="1100" spc="-11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of</a:t>
            </a:r>
            <a:r>
              <a:rPr sz="1100" spc="-3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5D5D5D"/>
                </a:solidFill>
                <a:latin typeface="Times New Roman"/>
                <a:cs typeface="Times New Roman"/>
              </a:rPr>
              <a:t>pest</a:t>
            </a:r>
            <a:r>
              <a:rPr sz="1100" spc="-1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allergen</a:t>
            </a:r>
            <a:r>
              <a:rPr sz="1100" spc="-11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100" spc="45" dirty="0">
                <a:solidFill>
                  <a:srgbClr val="6E6E6E"/>
                </a:solidFill>
                <a:latin typeface="Times New Roman"/>
                <a:cs typeface="Times New Roman"/>
              </a:rPr>
              <a:t>x</a:t>
            </a:r>
            <a:r>
              <a:rPr sz="1100" spc="-40" dirty="0">
                <a:solidFill>
                  <a:srgbClr val="4B4B4B"/>
                </a:solidFill>
                <a:latin typeface="Times New Roman"/>
                <a:cs typeface="Times New Roman"/>
              </a:rPr>
              <a:t>posu</a:t>
            </a:r>
            <a:r>
              <a:rPr sz="1100" spc="-55" dirty="0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sz="1100" spc="110" dirty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100" spc="-130" dirty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050" spc="-150" dirty="0">
                <a:solidFill>
                  <a:srgbClr val="5D5D5D"/>
                </a:solidFill>
                <a:latin typeface="Times New Roman"/>
                <a:cs typeface="Times New Roman"/>
              </a:rPr>
              <a:t>i11</a:t>
            </a:r>
            <a:r>
              <a:rPr sz="1050" spc="-12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100" spc="-105" dirty="0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sz="1100" spc="-10" dirty="0">
                <a:solidFill>
                  <a:srgbClr val="6E6E6E"/>
                </a:solidFill>
                <a:latin typeface="Times New Roman"/>
                <a:cs typeface="Times New Roman"/>
              </a:rPr>
              <a:t>ne</a:t>
            </a:r>
            <a:r>
              <a:rPr sz="1100" spc="10" dirty="0">
                <a:solidFill>
                  <a:srgbClr val="6E6E6E"/>
                </a:solidFill>
                <a:latin typeface="Times New Roman"/>
                <a:cs typeface="Times New Roman"/>
              </a:rPr>
              <a:t>r</a:t>
            </a:r>
            <a:r>
              <a:rPr sz="1100" spc="-30" dirty="0">
                <a:solidFill>
                  <a:srgbClr val="4B4B4B"/>
                </a:solidFill>
                <a:latin typeface="Times New Roman"/>
                <a:cs typeface="Times New Roman"/>
              </a:rPr>
              <a:t>-c</a:t>
            </a:r>
            <a:r>
              <a:rPr sz="1100" spc="-150" dirty="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sz="1100" spc="65" dirty="0">
                <a:solidFill>
                  <a:srgbClr val="4B4B4B"/>
                </a:solidFill>
                <a:latin typeface="Times New Roman"/>
                <a:cs typeface="Times New Roman"/>
              </a:rPr>
              <a:t>t</a:t>
            </a:r>
            <a:r>
              <a:rPr sz="1100" spc="-100" dirty="0">
                <a:solidFill>
                  <a:srgbClr val="6E6E6E"/>
                </a:solidFill>
                <a:latin typeface="Times New Roman"/>
                <a:cs typeface="Times New Roman"/>
              </a:rPr>
              <a:t>y</a:t>
            </a:r>
            <a:r>
              <a:rPr sz="1100" spc="20" dirty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astlu</a:t>
            </a:r>
            <a:r>
              <a:rPr sz="1100" spc="-100" dirty="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sz="1100" spc="100" dirty="0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r>
              <a:rPr sz="1100" spc="65" dirty="0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r>
              <a:rPr sz="1100" spc="-95" dirty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1100" spc="-55" dirty="0">
                <a:solidFill>
                  <a:srgbClr val="5D5D5D"/>
                </a:solidFill>
                <a:latin typeface="Times New Roman"/>
                <a:cs typeface="Times New Roman"/>
              </a:rPr>
              <a:t>We</a:t>
            </a:r>
            <a:r>
              <a:rPr sz="1100" spc="-13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5D5D5D"/>
                </a:solidFill>
                <a:latin typeface="Times New Roman"/>
                <a:cs typeface="Times New Roman"/>
              </a:rPr>
              <a:t>will</a:t>
            </a:r>
            <a:endParaRPr sz="1100">
              <a:latin typeface="Times New Roman"/>
              <a:cs typeface="Times New Roman"/>
            </a:endParaRPr>
          </a:p>
          <a:p>
            <a:pPr marL="299720" marR="295910" indent="17145">
              <a:lnSpc>
                <a:spcPct val="93300"/>
              </a:lnSpc>
              <a:spcBef>
                <a:spcPts val="135"/>
              </a:spcBef>
            </a:pPr>
            <a:r>
              <a:rPr sz="950" spc="25" dirty="0">
                <a:solidFill>
                  <a:srgbClr val="5D5D5D"/>
                </a:solidFill>
                <a:latin typeface="Arial"/>
                <a:cs typeface="Arial"/>
              </a:rPr>
              <a:t>foc</a:t>
            </a:r>
            <a:r>
              <a:rPr sz="950" spc="-20" dirty="0">
                <a:solidFill>
                  <a:srgbClr val="5D5D5D"/>
                </a:solidFill>
                <a:latin typeface="Arial"/>
                <a:cs typeface="Arial"/>
              </a:rPr>
              <a:t>u</a:t>
            </a:r>
            <a:r>
              <a:rPr sz="950" spc="-50" dirty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95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specif</a:t>
            </a:r>
            <a:r>
              <a:rPr sz="1000" spc="-35" dirty="0">
                <a:solidFill>
                  <a:srgbClr val="6E6E6E"/>
                </a:solidFill>
                <a:latin typeface="Arial"/>
                <a:cs typeface="Arial"/>
              </a:rPr>
              <a:t>i</a:t>
            </a:r>
            <a:r>
              <a:rPr sz="1000" spc="-50" dirty="0">
                <a:solidFill>
                  <a:srgbClr val="6E6E6E"/>
                </a:solidFill>
                <a:latin typeface="Arial"/>
                <a:cs typeface="Arial"/>
              </a:rPr>
              <a:t>c</a:t>
            </a:r>
            <a:r>
              <a:rPr sz="1000" spc="-155" dirty="0">
                <a:solidFill>
                  <a:srgbClr val="4B4B4B"/>
                </a:solidFill>
                <a:latin typeface="Arial"/>
                <a:cs typeface="Arial"/>
              </a:rPr>
              <a:t>aJ</a:t>
            </a:r>
            <a:r>
              <a:rPr sz="1000" spc="-200" dirty="0">
                <a:solidFill>
                  <a:srgbClr val="4B4B4B"/>
                </a:solidFill>
                <a:latin typeface="Arial"/>
                <a:cs typeface="Arial"/>
              </a:rPr>
              <a:t>J</a:t>
            </a:r>
            <a:r>
              <a:rPr sz="1000" spc="45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6E6E6E"/>
                </a:solidFill>
                <a:latin typeface="Arial"/>
                <a:cs typeface="Arial"/>
              </a:rPr>
              <a:t>o</a:t>
            </a:r>
            <a:r>
              <a:rPr sz="1000" spc="2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000" spc="-114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mo</a:t>
            </a:r>
            <a:r>
              <a:rPr sz="1000" spc="-10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-55" dirty="0">
                <a:solidFill>
                  <a:srgbClr val="4B4B4B"/>
                </a:solidFill>
                <a:latin typeface="Arial"/>
                <a:cs typeface="Arial"/>
              </a:rPr>
              <a:t>se</a:t>
            </a:r>
            <a:r>
              <a:rPr sz="100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950" spc="4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950" spc="-130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950" spc="200" dirty="0">
                <a:solidFill>
                  <a:srgbClr val="5D5D5D"/>
                </a:solidFill>
                <a:latin typeface="Arial"/>
                <a:cs typeface="Arial"/>
              </a:rPr>
              <a:t>d</a:t>
            </a:r>
            <a:r>
              <a:rPr sz="950" spc="-1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5D5D5D"/>
                </a:solidFill>
                <a:latin typeface="Arial"/>
                <a:cs typeface="Arial"/>
              </a:rPr>
              <a:t>cockroach</a:t>
            </a:r>
            <a:r>
              <a:rPr sz="1000" spc="-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6E6E6E"/>
                </a:solidFill>
                <a:latin typeface="Arial"/>
                <a:cs typeface="Arial"/>
              </a:rPr>
              <a:t>expo</a:t>
            </a:r>
            <a:r>
              <a:rPr sz="1000" spc="25" dirty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ure.</a:t>
            </a:r>
            <a:r>
              <a:rPr sz="1000" spc="-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950" spc="-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950" spc="110" dirty="0">
                <a:solidFill>
                  <a:srgbClr val="4B4B4B"/>
                </a:solidFill>
                <a:latin typeface="Arial"/>
                <a:cs typeface="Arial"/>
              </a:rPr>
              <a:t>wi</a:t>
            </a:r>
            <a:r>
              <a:rPr sz="950" spc="160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950" spc="165" dirty="0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sz="1000" spc="-65" dirty="0">
                <a:solidFill>
                  <a:srgbClr val="4B4B4B"/>
                </a:solidFill>
                <a:latin typeface="Arial"/>
                <a:cs typeface="Arial"/>
              </a:rPr>
              <a:t>d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60" dirty="0">
                <a:solidFill>
                  <a:srgbClr val="4B4B4B"/>
                </a:solidFill>
                <a:latin typeface="Arial"/>
                <a:cs typeface="Arial"/>
              </a:rPr>
              <a:t>scu</a:t>
            </a:r>
            <a:r>
              <a:rPr sz="1000" spc="-85" dirty="0">
                <a:solidFill>
                  <a:srgbClr val="4B4B4B"/>
                </a:solidFill>
                <a:latin typeface="Arial"/>
                <a:cs typeface="Arial"/>
              </a:rPr>
              <a:t>s</a:t>
            </a:r>
            <a:r>
              <a:rPr sz="1000" spc="10" dirty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-114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ow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E6E6E"/>
                </a:solidFill>
                <a:latin typeface="Arial"/>
                <a:cs typeface="Arial"/>
              </a:rPr>
              <a:t>expo</a:t>
            </a:r>
            <a:r>
              <a:rPr sz="1000" spc="-35" dirty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-11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re</a:t>
            </a:r>
            <a:r>
              <a:rPr sz="100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1000" spc="-110" dirty="0">
                <a:solidFill>
                  <a:srgbClr val="4B4B4B"/>
                </a:solidFill>
                <a:latin typeface="Arial"/>
                <a:cs typeface="Arial"/>
              </a:rPr>
              <a:t>h</a:t>
            </a:r>
            <a:r>
              <a:rPr sz="1000" spc="-50" dirty="0">
                <a:solidFill>
                  <a:srgbClr val="4B4B4B"/>
                </a:solidFill>
                <a:latin typeface="Arial"/>
                <a:cs typeface="Arial"/>
              </a:rPr>
              <a:t>ese</a:t>
            </a:r>
            <a:r>
              <a:rPr sz="1000" spc="-2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5D5D5D"/>
                </a:solidFill>
                <a:latin typeface="Arial"/>
                <a:cs typeface="Arial"/>
              </a:rPr>
              <a:t>p</a:t>
            </a:r>
            <a:r>
              <a:rPr sz="1000" spc="-114" dirty="0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sz="1000" spc="-50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1000" spc="-60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10" dirty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5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950" spc="-5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950" spc="-50" dirty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950" spc="-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950" spc="50" dirty="0">
                <a:solidFill>
                  <a:srgbClr val="6E6E6E"/>
                </a:solidFill>
                <a:latin typeface="Arial"/>
                <a:cs typeface="Arial"/>
              </a:rPr>
              <a:t>c</a:t>
            </a:r>
            <a:r>
              <a:rPr sz="950" spc="65" dirty="0">
                <a:solidFill>
                  <a:srgbClr val="6E6E6E"/>
                </a:solidFill>
                <a:latin typeface="Arial"/>
                <a:cs typeface="Arial"/>
              </a:rPr>
              <a:t>o</a:t>
            </a:r>
            <a:r>
              <a:rPr sz="950" spc="-235" dirty="0">
                <a:solidFill>
                  <a:srgbClr val="312F2F"/>
                </a:solidFill>
                <a:latin typeface="Arial"/>
                <a:cs typeface="Arial"/>
              </a:rPr>
              <a:t>1</a:t>
            </a:r>
            <a:r>
              <a:rPr sz="950" spc="-380" dirty="0">
                <a:solidFill>
                  <a:srgbClr val="312F2F"/>
                </a:solidFill>
                <a:latin typeface="Arial"/>
                <a:cs typeface="Arial"/>
              </a:rPr>
              <a:t>1</a:t>
            </a:r>
            <a:r>
              <a:rPr sz="950" spc="-185" dirty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950" spc="-350" dirty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950" spc="7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950" spc="-15" dirty="0">
                <a:solidFill>
                  <a:srgbClr val="4B4B4B"/>
                </a:solidFill>
                <a:latin typeface="Arial"/>
                <a:cs typeface="Arial"/>
              </a:rPr>
              <a:t>o</a:t>
            </a:r>
            <a:r>
              <a:rPr sz="950" spc="150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950" spc="-55" dirty="0">
                <a:solidFill>
                  <a:srgbClr val="312F2F"/>
                </a:solidFill>
                <a:latin typeface="Arial"/>
                <a:cs typeface="Arial"/>
              </a:rPr>
              <a:t>i</a:t>
            </a:r>
            <a:r>
              <a:rPr sz="950" spc="5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950" spc="-10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5D5D5D"/>
                </a:solidFill>
                <a:latin typeface="Times New Roman"/>
                <a:cs typeface="Times New Roman"/>
              </a:rPr>
              <a:t>lhc</a:t>
            </a:r>
            <a:r>
              <a:rPr sz="1050" spc="-13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950" spc="-5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950" spc="-10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950" spc="-85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950" spc="-10" dirty="0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sz="950" spc="120" dirty="0">
                <a:solidFill>
                  <a:srgbClr val="5D5D5D"/>
                </a:solidFill>
                <a:latin typeface="Arial"/>
                <a:cs typeface="Arial"/>
              </a:rPr>
              <a:t>r</a:t>
            </a:r>
            <a:r>
              <a:rPr sz="950" spc="-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950" spc="40" dirty="0">
                <a:solidFill>
                  <a:srgbClr val="5D5D5D"/>
                </a:solidFill>
                <a:latin typeface="Arial"/>
                <a:cs typeface="Arial"/>
              </a:rPr>
              <a:t>ci</a:t>
            </a:r>
            <a:r>
              <a:rPr sz="950" spc="-5" dirty="0">
                <a:solidFill>
                  <a:srgbClr val="5D5D5D"/>
                </a:solidFill>
                <a:latin typeface="Arial"/>
                <a:cs typeface="Arial"/>
              </a:rPr>
              <a:t>t</a:t>
            </a:r>
            <a:r>
              <a:rPr sz="950" spc="65" dirty="0">
                <a:solidFill>
                  <a:srgbClr val="7E7E7E"/>
                </a:solidFill>
                <a:latin typeface="Arial"/>
                <a:cs typeface="Arial"/>
              </a:rPr>
              <a:t>y</a:t>
            </a:r>
            <a:r>
              <a:rPr sz="950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5D5D5D"/>
                </a:solidFill>
                <a:latin typeface="Times New Roman"/>
                <a:cs typeface="Times New Roman"/>
              </a:rPr>
              <a:t>an</a:t>
            </a:r>
            <a:r>
              <a:rPr sz="1050" spc="-200" dirty="0">
                <a:solidFill>
                  <a:srgbClr val="5D5D5D"/>
                </a:solidFill>
                <a:latin typeface="Times New Roman"/>
                <a:cs typeface="Times New Roman"/>
              </a:rPr>
              <a:t>d</a:t>
            </a:r>
            <a:r>
              <a:rPr sz="1050" spc="-600" dirty="0">
                <a:solidFill>
                  <a:srgbClr val="4B4B4B"/>
                </a:solidFill>
                <a:latin typeface="Times New Roman"/>
                <a:cs typeface="Times New Roman"/>
              </a:rPr>
              <a:t>'</a:t>
            </a:r>
            <a:r>
              <a:rPr sz="1050" spc="-340" dirty="0">
                <a:solidFill>
                  <a:srgbClr val="4B4B4B"/>
                </a:solidFill>
                <a:latin typeface="Times New Roman"/>
                <a:cs typeface="Times New Roman"/>
              </a:rPr>
              <a:t>'</a:t>
            </a:r>
            <a:r>
              <a:rPr sz="1050" spc="35" dirty="0">
                <a:solidFill>
                  <a:srgbClr val="BABABA"/>
                </a:solidFill>
                <a:latin typeface="Times New Roman"/>
                <a:cs typeface="Times New Roman"/>
              </a:rPr>
              <a:t>'</a:t>
            </a:r>
            <a:r>
              <a:rPr sz="1050" spc="-90" dirty="0">
                <a:solidFill>
                  <a:srgbClr val="4B4B4B"/>
                </a:solidFill>
                <a:latin typeface="Times New Roman"/>
                <a:cs typeface="Times New Roman"/>
              </a:rPr>
              <a:t>lli</a:t>
            </a:r>
            <a:r>
              <a:rPr sz="1050" spc="-215" dirty="0">
                <a:solidFill>
                  <a:srgbClr val="4B4B4B"/>
                </a:solidFill>
                <a:latin typeface="Times New Roman"/>
                <a:cs typeface="Times New Roman"/>
              </a:rPr>
              <a:t>.</a:t>
            </a:r>
            <a:r>
              <a:rPr sz="1050" spc="25" dirty="0">
                <a:solidFill>
                  <a:srgbClr val="4B4B4B"/>
                </a:solidFill>
                <a:latin typeface="Times New Roman"/>
                <a:cs typeface="Times New Roman"/>
              </a:rPr>
              <a:t>ll</a:t>
            </a:r>
            <a:r>
              <a:rPr sz="1050" spc="-8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050" spc="50" dirty="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sz="1050" spc="-5" dirty="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sz="1050" spc="-15" dirty="0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sz="1050" spc="75" dirty="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sz="1050" spc="-75" dirty="0">
                <a:solidFill>
                  <a:srgbClr val="312F2F"/>
                </a:solidFill>
                <a:latin typeface="Times New Roman"/>
                <a:cs typeface="Times New Roman"/>
              </a:rPr>
              <a:t>i</a:t>
            </a:r>
            <a:r>
              <a:rPr sz="1050" spc="-35" dirty="0">
                <a:solidFill>
                  <a:srgbClr val="4B4B4B"/>
                </a:solidFill>
                <a:latin typeface="Times New Roman"/>
                <a:cs typeface="Times New Roman"/>
              </a:rPr>
              <a:t>1io</a:t>
            </a:r>
            <a:r>
              <a:rPr sz="1050" spc="-30" dirty="0">
                <a:solidFill>
                  <a:srgbClr val="4B4B4B"/>
                </a:solidFill>
                <a:latin typeface="Times New Roman"/>
                <a:cs typeface="Times New Roman"/>
              </a:rPr>
              <a:t>ns</a:t>
            </a:r>
            <a:r>
              <a:rPr sz="1050" spc="-15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950" spc="65" dirty="0">
                <a:solidFill>
                  <a:srgbClr val="5D5D5D"/>
                </a:solidFill>
                <a:latin typeface="Arial"/>
                <a:cs typeface="Arial"/>
              </a:rPr>
              <a:t>cx</a:t>
            </a:r>
            <a:r>
              <a:rPr sz="9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950" spc="-105" dirty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950" spc="55" dirty="0">
                <a:solidFill>
                  <a:srgbClr val="5D5D5D"/>
                </a:solidFill>
                <a:latin typeface="Arial"/>
                <a:cs typeface="Arial"/>
              </a:rPr>
              <a:t>t</a:t>
            </a:r>
            <a:r>
              <a:rPr sz="95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950" spc="150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950" spc="-12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4B4B4B"/>
                </a:solidFill>
                <a:latin typeface="Arial"/>
                <a:cs typeface="Arial"/>
              </a:rPr>
              <a:t>u</a:t>
            </a:r>
            <a:r>
              <a:rPr sz="950" spc="15" dirty="0">
                <a:solidFill>
                  <a:srgbClr val="4B4B4B"/>
                </a:solidFill>
                <a:latin typeface="Arial"/>
                <a:cs typeface="Arial"/>
              </a:rPr>
              <a:t>rb</a:t>
            </a:r>
            <a:r>
              <a:rPr sz="950" spc="-6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950" spc="215" dirty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950" spc="-25" dirty="0">
                <a:solidFill>
                  <a:srgbClr val="5D5D5D"/>
                </a:solidFill>
                <a:latin typeface="Arial"/>
                <a:cs typeface="Arial"/>
              </a:rPr>
              <a:t>t</a:t>
            </a:r>
            <a:r>
              <a:rPr sz="950" spc="-110" dirty="0">
                <a:solidFill>
                  <a:srgbClr val="5D5D5D"/>
                </a:solidFill>
                <a:latin typeface="Arial"/>
                <a:cs typeface="Arial"/>
              </a:rPr>
              <a:t>u</a:t>
            </a:r>
            <a:r>
              <a:rPr sz="950" spc="-70" dirty="0">
                <a:solidFill>
                  <a:srgbClr val="5D5D5D"/>
                </a:solidFill>
                <a:latin typeface="Arial"/>
                <a:cs typeface="Arial"/>
              </a:rPr>
              <a:t>-cas</a:t>
            </a:r>
            <a:r>
              <a:rPr sz="95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B4B4B"/>
                </a:solidFill>
                <a:latin typeface="Times New Roman"/>
                <a:cs typeface="Times New Roman"/>
              </a:rPr>
              <a:t>t</a:t>
            </a:r>
            <a:r>
              <a:rPr sz="1050" spc="-75" dirty="0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r>
              <a:rPr sz="1050" dirty="0">
                <a:solidFill>
                  <a:srgbClr val="4B4B4B"/>
                </a:solidFill>
                <a:latin typeface="Times New Roman"/>
                <a:cs typeface="Times New Roman"/>
              </a:rPr>
              <a:t>at</a:t>
            </a:r>
            <a:r>
              <a:rPr sz="1050" spc="90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950" spc="-305" dirty="0">
                <a:solidFill>
                  <a:srgbClr val="312F2F"/>
                </a:solidFill>
                <a:latin typeface="Arial"/>
                <a:cs typeface="Arial"/>
              </a:rPr>
              <a:t>1</a:t>
            </a:r>
            <a:r>
              <a:rPr sz="950" spc="-150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950" spc="-55" dirty="0">
                <a:solidFill>
                  <a:srgbClr val="5D5D5D"/>
                </a:solidFill>
                <a:latin typeface="Arial"/>
                <a:cs typeface="Arial"/>
              </a:rPr>
              <a:t>i</a:t>
            </a:r>
            <a:r>
              <a:rPr sz="950" spc="35" dirty="0">
                <a:solidFill>
                  <a:srgbClr val="5D5D5D"/>
                </a:solidFill>
                <a:latin typeface="Arial"/>
                <a:cs typeface="Arial"/>
              </a:rPr>
              <a:t>g</a:t>
            </a:r>
            <a:r>
              <a:rPr sz="950" spc="-50" dirty="0">
                <a:solidFill>
                  <a:srgbClr val="5D5D5D"/>
                </a:solidFill>
                <a:latin typeface="Arial"/>
                <a:cs typeface="Arial"/>
              </a:rPr>
              <a:t>h</a:t>
            </a:r>
            <a:r>
              <a:rPr sz="950" spc="-65" dirty="0">
                <a:solidFill>
                  <a:srgbClr val="5D5D5D"/>
                </a:solidFill>
                <a:latin typeface="Arial"/>
                <a:cs typeface="Arial"/>
              </a:rPr>
              <a:t>1</a:t>
            </a:r>
            <a:r>
              <a:rPr sz="950" spc="-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sz="1050" spc="-105" dirty="0">
                <a:solidFill>
                  <a:srgbClr val="4B4B4B"/>
                </a:solidFill>
                <a:latin typeface="Times New Roman"/>
                <a:cs typeface="Times New Roman"/>
              </a:rPr>
              <a:t>e</a:t>
            </a:r>
            <a:r>
              <a:rPr sz="1050" spc="-70" dirty="0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r>
              <a:rPr sz="1050" spc="-190" dirty="0">
                <a:solidFill>
                  <a:srgbClr val="6E6E6E"/>
                </a:solidFill>
                <a:latin typeface="Times New Roman"/>
                <a:cs typeface="Times New Roman"/>
              </a:rPr>
              <a:t>:</a:t>
            </a:r>
            <a:r>
              <a:rPr sz="1050" spc="-45" dirty="0">
                <a:solidFill>
                  <a:srgbClr val="4B4B4B"/>
                </a:solidFill>
                <a:latin typeface="Times New Roman"/>
                <a:cs typeface="Times New Roman"/>
              </a:rPr>
              <a:t>td</a:t>
            </a:r>
            <a:r>
              <a:rPr sz="1050" spc="4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950" spc="-105" dirty="0">
                <a:solidFill>
                  <a:srgbClr val="4B4B4B"/>
                </a:solidFill>
                <a:latin typeface="Arial"/>
                <a:cs typeface="Arial"/>
              </a:rPr>
              <a:t>10</a:t>
            </a:r>
            <a:r>
              <a:rPr sz="950" spc="-70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050" spc="75" dirty="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sz="1050" spc="-80" dirty="0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sz="1050" dirty="0">
                <a:solidFill>
                  <a:srgbClr val="6E6E6E"/>
                </a:solidFill>
                <a:latin typeface="Times New Roman"/>
                <a:cs typeface="Times New Roman"/>
              </a:rPr>
              <a:t>creased </a:t>
            </a:r>
            <a:r>
              <a:rPr sz="1100" dirty="0">
                <a:solidFill>
                  <a:srgbClr val="6E6E6E"/>
                </a:solidFill>
                <a:latin typeface="Times New Roman"/>
                <a:cs typeface="Times New Roman"/>
              </a:rPr>
              <a:t>expo</a:t>
            </a:r>
            <a:r>
              <a:rPr sz="1100" spc="-45" dirty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100" spc="-25" dirty="0">
                <a:solidFill>
                  <a:srgbClr val="4B4B4B"/>
                </a:solidFill>
                <a:latin typeface="Times New Roman"/>
                <a:cs typeface="Times New Roman"/>
              </a:rPr>
              <a:t>ure</a:t>
            </a:r>
            <a:r>
              <a:rPr sz="1100" spc="65" dirty="0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r>
              <a:rPr sz="1100" spc="-95" dirty="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5D5D5D"/>
                </a:solidFill>
                <a:latin typeface="Arial"/>
                <a:cs typeface="Arial"/>
              </a:rPr>
              <a:t>We </a:t>
            </a:r>
            <a:r>
              <a:rPr sz="1200" spc="-80" dirty="0">
                <a:solidFill>
                  <a:srgbClr val="5D5D5D"/>
                </a:solidFill>
                <a:latin typeface="Times New Roman"/>
                <a:cs typeface="Times New Roman"/>
              </a:rPr>
              <a:t>will</a:t>
            </a:r>
            <a:r>
              <a:rPr sz="1200" spc="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discuss</a:t>
            </a:r>
            <a:r>
              <a:rPr sz="1100" spc="1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105" dirty="0">
                <a:solidFill>
                  <a:srgbClr val="5D5D5D"/>
                </a:solidFill>
                <a:latin typeface="Times New Roman"/>
                <a:cs typeface="Times New Roman"/>
              </a:rPr>
              <a:t>h</a:t>
            </a:r>
            <a:r>
              <a:rPr sz="1100" spc="-30" dirty="0">
                <a:solidFill>
                  <a:srgbClr val="5D5D5D"/>
                </a:solidFill>
                <a:latin typeface="Times New Roman"/>
                <a:cs typeface="Times New Roman"/>
              </a:rPr>
              <a:t>ow</a:t>
            </a:r>
            <a:r>
              <a:rPr sz="1100" spc="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950" spc="-5" dirty="0">
                <a:solidFill>
                  <a:srgbClr val="5D5D5D"/>
                </a:solidFill>
                <a:latin typeface="Arial"/>
                <a:cs typeface="Arial"/>
              </a:rPr>
              <a:t>expos</a:t>
            </a:r>
            <a:r>
              <a:rPr sz="950" spc="-45" dirty="0">
                <a:solidFill>
                  <a:srgbClr val="5D5D5D"/>
                </a:solidFill>
                <a:latin typeface="Arial"/>
                <a:cs typeface="Arial"/>
              </a:rPr>
              <a:t>u</a:t>
            </a:r>
            <a:r>
              <a:rPr sz="950" spc="35" dirty="0">
                <a:solidFill>
                  <a:srgbClr val="5D5D5D"/>
                </a:solidFill>
                <a:latin typeface="Arial"/>
                <a:cs typeface="Arial"/>
              </a:rPr>
              <a:t>re</a:t>
            </a:r>
            <a:r>
              <a:rPr sz="95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950" spc="40" dirty="0">
                <a:solidFill>
                  <a:srgbClr val="6E6E6E"/>
                </a:solidFill>
                <a:latin typeface="Arial"/>
                <a:cs typeface="Arial"/>
              </a:rPr>
              <a:t>is</a:t>
            </a:r>
            <a:r>
              <a:rPr sz="950" spc="-140" dirty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00" spc="-110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6E6E6E"/>
                </a:solidFill>
                <a:latin typeface="Arial"/>
                <a:cs typeface="Arial"/>
              </a:rPr>
              <a:t>ssoc</a:t>
            </a:r>
            <a:r>
              <a:rPr sz="1000" spc="15" dirty="0">
                <a:solidFill>
                  <a:srgbClr val="6E6E6E"/>
                </a:solidFill>
                <a:latin typeface="Arial"/>
                <a:cs typeface="Arial"/>
              </a:rPr>
              <a:t>i</a:t>
            </a:r>
            <a:r>
              <a:rPr sz="1000" spc="-45" dirty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000" spc="-125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ed</a:t>
            </a:r>
            <a:r>
              <a:rPr sz="1000" spc="-75" dirty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5D5D5D"/>
                </a:solidFill>
                <a:latin typeface="Times New Roman"/>
                <a:cs typeface="Times New Roman"/>
              </a:rPr>
              <a:t>w</a:t>
            </a:r>
            <a:r>
              <a:rPr sz="1100" spc="-15" dirty="0">
                <a:solidFill>
                  <a:srgbClr val="312F2F"/>
                </a:solidFill>
                <a:latin typeface="Times New Roman"/>
                <a:cs typeface="Times New Roman"/>
              </a:rPr>
              <a:t>i</a:t>
            </a:r>
            <a:r>
              <a:rPr sz="1100" spc="-20" dirty="0">
                <a:solidFill>
                  <a:srgbClr val="5D5D5D"/>
                </a:solidFill>
                <a:latin typeface="Times New Roman"/>
                <a:cs typeface="Times New Roman"/>
              </a:rPr>
              <a:t>th</a:t>
            </a:r>
            <a:r>
              <a:rPr sz="1100" spc="-5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000" spc="55" dirty="0">
                <a:solidFill>
                  <a:srgbClr val="5D5D5D"/>
                </a:solidFill>
                <a:latin typeface="Arial"/>
                <a:cs typeface="Arial"/>
              </a:rPr>
              <a:t>al</a:t>
            </a:r>
            <a:r>
              <a:rPr sz="1000" spc="-70" dirty="0">
                <a:solidFill>
                  <a:srgbClr val="5D5D5D"/>
                </a:solidFill>
                <a:latin typeface="Arial"/>
                <a:cs typeface="Arial"/>
              </a:rPr>
              <a:t>l</a:t>
            </a:r>
            <a:r>
              <a:rPr sz="1000" spc="-40" dirty="0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sz="1000" spc="55" dirty="0">
                <a:solidFill>
                  <a:srgbClr val="5D5D5D"/>
                </a:solidFill>
                <a:latin typeface="Arial"/>
                <a:cs typeface="Arial"/>
              </a:rPr>
              <a:t>r</a:t>
            </a:r>
            <a:r>
              <a:rPr sz="1000" spc="-130" dirty="0">
                <a:solidFill>
                  <a:srgbClr val="5D5D5D"/>
                </a:solidFill>
                <a:latin typeface="Arial"/>
                <a:cs typeface="Arial"/>
              </a:rPr>
              <a:t>g</a:t>
            </a:r>
            <a:r>
              <a:rPr sz="1000" spc="-40" dirty="0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sz="1000" spc="190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1100" spc="-15" dirty="0">
                <a:solidFill>
                  <a:srgbClr val="6E6E6E"/>
                </a:solidFill>
                <a:latin typeface="Times New Roman"/>
                <a:cs typeface="Times New Roman"/>
              </a:rPr>
              <a:t>sen</a:t>
            </a:r>
            <a:r>
              <a:rPr sz="1100" dirty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100" spc="-120" dirty="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sz="1100" spc="-425" dirty="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sz="1100" spc="135" dirty="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sz="1100" spc="-120" dirty="0">
                <a:solidFill>
                  <a:srgbClr val="7E7E7E"/>
                </a:solidFill>
                <a:latin typeface="Times New Roman"/>
                <a:cs typeface="Times New Roman"/>
              </a:rPr>
              <a:t>z</a:t>
            </a:r>
            <a:r>
              <a:rPr sz="1100" spc="-25" dirty="0">
                <a:solidFill>
                  <a:srgbClr val="5D5D5D"/>
                </a:solidFill>
                <a:latin typeface="Times New Roman"/>
                <a:cs typeface="Times New Roman"/>
              </a:rPr>
              <a:t>arion</a:t>
            </a:r>
            <a:r>
              <a:rPr sz="1100" spc="-4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000" spc="1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000" spc="-150" dirty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1000" spc="80" dirty="0">
                <a:solidFill>
                  <a:srgbClr val="5D5D5D"/>
                </a:solidFill>
                <a:latin typeface="Arial"/>
                <a:cs typeface="Arial"/>
              </a:rPr>
              <a:t>d</a:t>
            </a:r>
            <a:r>
              <a:rPr sz="1000" spc="-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5D5D5D"/>
                </a:solidFill>
                <a:latin typeface="Times New Roman"/>
                <a:cs typeface="Times New Roman"/>
              </a:rPr>
              <a:t>asthma </a:t>
            </a:r>
            <a:r>
              <a:rPr sz="1100" spc="-25" dirty="0">
                <a:solidFill>
                  <a:srgbClr val="4B4B4B"/>
                </a:solidFill>
                <a:latin typeface="Times New Roman"/>
                <a:cs typeface="Times New Roman"/>
              </a:rPr>
              <a:t>mmbidi</a:t>
            </a:r>
            <a:r>
              <a:rPr sz="1100" spc="-30" dirty="0">
                <a:solidFill>
                  <a:srgbClr val="4B4B4B"/>
                </a:solidFill>
                <a:latin typeface="Times New Roman"/>
                <a:cs typeface="Times New Roman"/>
              </a:rPr>
              <a:t>t</a:t>
            </a:r>
            <a:r>
              <a:rPr sz="1100" spc="-5" dirty="0">
                <a:solidFill>
                  <a:srgbClr val="7E7E7E"/>
                </a:solidFill>
                <a:latin typeface="Times New Roman"/>
                <a:cs typeface="Times New Roman"/>
              </a:rPr>
              <a:t>y.</a:t>
            </a:r>
            <a:r>
              <a:rPr sz="1100" spc="-4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5D5D5D"/>
                </a:solidFill>
                <a:latin typeface="Times New Roman"/>
                <a:cs typeface="Times New Roman"/>
              </a:rPr>
              <a:t>Fi</a:t>
            </a:r>
            <a:r>
              <a:rPr sz="1100" spc="-14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45" dirty="0">
                <a:solidFill>
                  <a:srgbClr val="5D5D5D"/>
                </a:solidFill>
                <a:latin typeface="Times New Roman"/>
                <a:cs typeface="Times New Roman"/>
              </a:rPr>
              <a:t>nal</a:t>
            </a:r>
            <a:r>
              <a:rPr sz="1100" spc="-110" dirty="0">
                <a:solidFill>
                  <a:srgbClr val="5D5D5D"/>
                </a:solidFill>
                <a:latin typeface="Times New Roman"/>
                <a:cs typeface="Times New Roman"/>
              </a:rPr>
              <a:t>l</a:t>
            </a:r>
            <a:r>
              <a:rPr sz="1100" spc="35" dirty="0">
                <a:solidFill>
                  <a:srgbClr val="7E7E7E"/>
                </a:solidFill>
                <a:latin typeface="Times New Roman"/>
                <a:cs typeface="Times New Roman"/>
              </a:rPr>
              <a:t>y.</a:t>
            </a:r>
            <a:r>
              <a:rPr sz="1100" spc="-5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D5D5D"/>
                </a:solidFill>
                <a:latin typeface="Times New Roman"/>
                <a:cs typeface="Times New Roman"/>
              </a:rPr>
              <a:t>we</a:t>
            </a:r>
            <a:r>
              <a:rPr sz="1100" spc="-70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40" dirty="0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sz="1100" spc="50" dirty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100" spc="-25" dirty="0">
                <a:solidFill>
                  <a:srgbClr val="4B4B4B"/>
                </a:solidFill>
                <a:latin typeface="Times New Roman"/>
                <a:cs typeface="Times New Roman"/>
              </a:rPr>
              <a:t>ll</a:t>
            </a:r>
            <a:r>
              <a:rPr sz="1100" spc="-9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5D5D5D"/>
                </a:solidFill>
                <a:latin typeface="Times New Roman"/>
                <a:cs typeface="Times New Roman"/>
              </a:rPr>
              <a:t>discu</a:t>
            </a:r>
            <a:r>
              <a:rPr sz="1100" spc="-35" dirty="0">
                <a:solidFill>
                  <a:srgbClr val="5D5D5D"/>
                </a:solidFill>
                <a:latin typeface="Times New Roman"/>
                <a:cs typeface="Times New Roman"/>
              </a:rPr>
              <a:t>s</a:t>
            </a:r>
            <a:r>
              <a:rPr sz="1100" spc="245" dirty="0">
                <a:solidFill>
                  <a:srgbClr val="5D5D5D"/>
                </a:solidFill>
                <a:latin typeface="Times New Roman"/>
                <a:cs typeface="Times New Roman"/>
              </a:rPr>
              <a:t>s</a:t>
            </a:r>
            <a:r>
              <a:rPr sz="1100" spc="-30" dirty="0">
                <a:solidFill>
                  <a:srgbClr val="4B4B4B"/>
                </a:solidFill>
                <a:latin typeface="Times New Roman"/>
                <a:cs typeface="Times New Roman"/>
              </a:rPr>
              <a:t>different</a:t>
            </a:r>
            <a:r>
              <a:rPr sz="1100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13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190" dirty="0">
                <a:solidFill>
                  <a:srgbClr val="4B4B4B"/>
                </a:solidFill>
                <a:latin typeface="Times New Roman"/>
                <a:cs typeface="Times New Roman"/>
              </a:rPr>
              <a:t>m</a:t>
            </a:r>
            <a:r>
              <a:rPr sz="1100" spc="30" dirty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100" spc="-85" dirty="0">
                <a:solidFill>
                  <a:srgbClr val="4B4B4B"/>
                </a:solidFill>
                <a:latin typeface="Times New Roman"/>
                <a:cs typeface="Times New Roman"/>
              </a:rPr>
              <a:t>t</a:t>
            </a:r>
            <a:r>
              <a:rPr sz="1100" spc="-130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65" dirty="0">
                <a:solidFill>
                  <a:srgbClr val="4B4B4B"/>
                </a:solidFill>
                <a:latin typeface="Times New Roman"/>
                <a:cs typeface="Times New Roman"/>
              </a:rPr>
              <a:t>ho</a:t>
            </a:r>
            <a:r>
              <a:rPr sz="1100" spc="-35" dirty="0">
                <a:solidFill>
                  <a:srgbClr val="4B4B4B"/>
                </a:solidFill>
                <a:latin typeface="Times New Roman"/>
                <a:cs typeface="Times New Roman"/>
              </a:rPr>
              <a:t>d</a:t>
            </a:r>
            <a:r>
              <a:rPr sz="1100" spc="245" dirty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100" spc="-20" dirty="0">
                <a:solidFill>
                  <a:srgbClr val="4B4B4B"/>
                </a:solidFill>
                <a:latin typeface="Times New Roman"/>
                <a:cs typeface="Times New Roman"/>
              </a:rPr>
              <a:t>of</a:t>
            </a:r>
            <a:r>
              <a:rPr sz="1100" spc="4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90" dirty="0">
                <a:solidFill>
                  <a:srgbClr val="6E6E6E"/>
                </a:solidFill>
                <a:latin typeface="Times New Roman"/>
                <a:cs typeface="Times New Roman"/>
              </a:rPr>
              <a:t>i</a:t>
            </a:r>
            <a:r>
              <a:rPr sz="1100" spc="-45" dirty="0">
                <a:solidFill>
                  <a:srgbClr val="4B4B4B"/>
                </a:solidFill>
                <a:latin typeface="Times New Roman"/>
                <a:cs typeface="Times New Roman"/>
              </a:rPr>
              <a:t>m</a:t>
            </a:r>
            <a:r>
              <a:rPr sz="1100" spc="-20" dirty="0">
                <a:solidFill>
                  <a:srgbClr val="6E6E6E"/>
                </a:solidFill>
                <a:latin typeface="Times New Roman"/>
                <a:cs typeface="Times New Roman"/>
              </a:rPr>
              <a:t>erv</a:t>
            </a:r>
            <a:r>
              <a:rPr sz="1100" spc="20" dirty="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sz="1100" spc="-35" dirty="0">
                <a:solidFill>
                  <a:srgbClr val="4B4B4B"/>
                </a:solidFill>
                <a:latin typeface="Times New Roman"/>
                <a:cs typeface="Times New Roman"/>
              </a:rPr>
              <a:t>mion</a:t>
            </a:r>
            <a:r>
              <a:rPr sz="1100" spc="-2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5D5D5D"/>
                </a:solidFill>
                <a:latin typeface="Times New Roman"/>
                <a:cs typeface="Times New Roman"/>
              </a:rPr>
              <a:t>a</a:t>
            </a:r>
            <a:r>
              <a:rPr sz="1100" spc="-85" dirty="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sz="1100" dirty="0">
                <a:solidFill>
                  <a:srgbClr val="5D5D5D"/>
                </a:solidFill>
                <a:latin typeface="Times New Roman"/>
                <a:cs typeface="Times New Roman"/>
              </a:rPr>
              <a:t>d </a:t>
            </a:r>
            <a:r>
              <a:rPr sz="1100" spc="-35" dirty="0">
                <a:solidFill>
                  <a:srgbClr val="5D5D5D"/>
                </a:solidFill>
                <a:latin typeface="Times New Roman"/>
                <a:cs typeface="Times New Roman"/>
              </a:rPr>
              <a:t>tile</a:t>
            </a:r>
            <a:r>
              <a:rPr sz="1100" spc="-6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100" spc="-20" dirty="0">
                <a:solidFill>
                  <a:srgbClr val="6E6E6E"/>
                </a:solidFill>
                <a:latin typeface="Times New Roman"/>
                <a:cs typeface="Times New Roman"/>
              </a:rPr>
              <a:t>effectivene</a:t>
            </a:r>
            <a:r>
              <a:rPr sz="1100" spc="5" dirty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100" spc="165" dirty="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sz="1100" spc="55" dirty="0">
                <a:solidFill>
                  <a:srgbClr val="4B4B4B"/>
                </a:solidFill>
                <a:latin typeface="Times New Roman"/>
                <a:cs typeface="Times New Roman"/>
              </a:rPr>
              <a:t>of</a:t>
            </a:r>
            <a:r>
              <a:rPr sz="1100" spc="-30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100" spc="-25" dirty="0">
                <a:solidFill>
                  <a:srgbClr val="5D5D5D"/>
                </a:solidFill>
                <a:latin typeface="Times New Roman"/>
                <a:cs typeface="Times New Roman"/>
              </a:rPr>
              <a:t>these</a:t>
            </a:r>
            <a:r>
              <a:rPr sz="1100" spc="-15" dirty="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sz="1000" spc="15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-75" dirty="0">
                <a:solidFill>
                  <a:srgbClr val="6E6E6E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E6E6E"/>
                </a:solidFill>
                <a:latin typeface="Arial"/>
                <a:cs typeface="Arial"/>
              </a:rPr>
              <a:t>c</a:t>
            </a:r>
            <a:r>
              <a:rPr sz="1000" spc="10" dirty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000" spc="5" dirty="0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sz="1000" spc="-20" dirty="0">
                <a:solidFill>
                  <a:srgbClr val="6E6E6E"/>
                </a:solidFill>
                <a:latin typeface="Arial"/>
                <a:cs typeface="Arial"/>
              </a:rPr>
              <a:t>c</a:t>
            </a:r>
            <a:r>
              <a:rPr sz="1000" spc="-80" dirty="0">
                <a:solidFill>
                  <a:srgbClr val="6E6E6E"/>
                </a:solidFill>
                <a:latin typeface="Arial"/>
                <a:cs typeface="Arial"/>
              </a:rPr>
              <a:t>s</a:t>
            </a:r>
            <a:r>
              <a:rPr sz="1000" spc="130" dirty="0">
                <a:solidFill>
                  <a:srgbClr val="6E6E6E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30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350" y="561975"/>
            <a:ext cx="9010650" cy="0"/>
          </a:xfrm>
          <a:custGeom>
            <a:avLst/>
            <a:gdLst/>
            <a:ahLst/>
            <a:cxnLst/>
            <a:rect l="l" t="t" r="r" b="b"/>
            <a:pathLst>
              <a:path w="9010650">
                <a:moveTo>
                  <a:pt x="0" y="0"/>
                </a:moveTo>
                <a:lnTo>
                  <a:pt x="9010650" y="0"/>
                </a:lnTo>
              </a:path>
            </a:pathLst>
          </a:custGeom>
          <a:ln w="19050">
            <a:solidFill>
              <a:srgbClr val="0F0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7350" y="895350"/>
            <a:ext cx="7800975" cy="0"/>
          </a:xfrm>
          <a:custGeom>
            <a:avLst/>
            <a:gdLst/>
            <a:ahLst/>
            <a:cxnLst/>
            <a:rect l="l" t="t" r="r" b="b"/>
            <a:pathLst>
              <a:path w="7800975">
                <a:moveTo>
                  <a:pt x="0" y="0"/>
                </a:moveTo>
                <a:lnTo>
                  <a:pt x="7800975" y="0"/>
                </a:lnTo>
              </a:path>
            </a:pathLst>
          </a:custGeom>
          <a:ln w="38100">
            <a:solidFill>
              <a:srgbClr val="BF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4650" y="59453"/>
            <a:ext cx="7252334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51020">
              <a:lnSpc>
                <a:spcPct val="119600"/>
              </a:lnSpc>
            </a:pPr>
            <a:r>
              <a:rPr sz="1150" spc="100" dirty="0">
                <a:solidFill>
                  <a:srgbClr val="4B494D"/>
                </a:solidFill>
                <a:latin typeface="Arial"/>
                <a:cs typeface="Arial"/>
              </a:rPr>
              <a:t>Curr</a:t>
            </a:r>
            <a:r>
              <a:rPr sz="1150" spc="-35" dirty="0">
                <a:solidFill>
                  <a:srgbClr val="4B494D"/>
                </a:solidFill>
                <a:latin typeface="Arial"/>
                <a:cs typeface="Arial"/>
              </a:rPr>
              <a:t> </a:t>
            </a:r>
            <a:r>
              <a:rPr sz="1150" spc="85" dirty="0">
                <a:solidFill>
                  <a:srgbClr val="606062"/>
                </a:solidFill>
                <a:latin typeface="Times New Roman"/>
                <a:cs typeface="Times New Roman"/>
              </a:rPr>
              <a:t>Alle</a:t>
            </a:r>
            <a:r>
              <a:rPr sz="1150" spc="30" dirty="0">
                <a:solidFill>
                  <a:srgbClr val="606062"/>
                </a:solidFill>
                <a:latin typeface="Times New Roman"/>
                <a:cs typeface="Times New Roman"/>
              </a:rPr>
              <a:t>r</a:t>
            </a:r>
            <a:r>
              <a:rPr sz="1150" spc="155" dirty="0">
                <a:solidFill>
                  <a:srgbClr val="606062"/>
                </a:solidFill>
                <a:latin typeface="Times New Roman"/>
                <a:cs typeface="Times New Roman"/>
              </a:rPr>
              <a:t>gy</a:t>
            </a:r>
            <a:r>
              <a:rPr sz="1150" spc="5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150" spc="85" dirty="0">
                <a:solidFill>
                  <a:srgbClr val="606062"/>
                </a:solidFill>
                <a:latin typeface="Times New Roman"/>
                <a:cs typeface="Times New Roman"/>
              </a:rPr>
              <a:t>Asthma</a:t>
            </a:r>
            <a:r>
              <a:rPr sz="1150" spc="14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150" spc="165" dirty="0">
                <a:solidFill>
                  <a:srgbClr val="606062"/>
                </a:solidFill>
                <a:latin typeface="Times New Roman"/>
                <a:cs typeface="Times New Roman"/>
              </a:rPr>
              <a:t>Rep</a:t>
            </a:r>
            <a:r>
              <a:rPr sz="1150" spc="4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150" spc="110" dirty="0">
                <a:solidFill>
                  <a:srgbClr val="606062"/>
                </a:solidFill>
                <a:latin typeface="Times New Roman"/>
                <a:cs typeface="Times New Roman"/>
              </a:rPr>
              <a:t>(2014)</a:t>
            </a:r>
            <a:r>
              <a:rPr sz="115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150" spc="-12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150" spc="-130" dirty="0">
                <a:solidFill>
                  <a:srgbClr val="4B494D"/>
                </a:solidFill>
                <a:latin typeface="Times New Roman"/>
                <a:cs typeface="Times New Roman"/>
              </a:rPr>
              <a:t>1</a:t>
            </a:r>
            <a:r>
              <a:rPr sz="1150" spc="180" dirty="0">
                <a:solidFill>
                  <a:srgbClr val="4B494D"/>
                </a:solidFill>
                <a:latin typeface="Times New Roman"/>
                <a:cs typeface="Times New Roman"/>
              </a:rPr>
              <a:t>4</a:t>
            </a:r>
            <a:r>
              <a:rPr sz="1150" spc="-35" dirty="0">
                <a:solidFill>
                  <a:srgbClr val="4B494D"/>
                </a:solidFill>
                <a:latin typeface="Times New Roman"/>
                <a:cs typeface="Times New Roman"/>
              </a:rPr>
              <a:t>:</a:t>
            </a:r>
            <a:r>
              <a:rPr sz="1150" spc="195" dirty="0">
                <a:solidFill>
                  <a:srgbClr val="4B494D"/>
                </a:solidFill>
                <a:latin typeface="Times New Roman"/>
                <a:cs typeface="Times New Roman"/>
              </a:rPr>
              <a:t>4</a:t>
            </a:r>
            <a:r>
              <a:rPr sz="1150" spc="150" dirty="0">
                <a:solidFill>
                  <a:srgbClr val="4B494D"/>
                </a:solidFill>
                <a:latin typeface="Times New Roman"/>
                <a:cs typeface="Times New Roman"/>
              </a:rPr>
              <a:t>1</a:t>
            </a:r>
            <a:r>
              <a:rPr sz="1150" spc="130" dirty="0">
                <a:solidFill>
                  <a:srgbClr val="4B494D"/>
                </a:solidFill>
                <a:latin typeface="Times New Roman"/>
                <a:cs typeface="Times New Roman"/>
              </a:rPr>
              <a:t>9</a:t>
            </a:r>
            <a:r>
              <a:rPr sz="1150" spc="6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150" spc="204" dirty="0">
                <a:solidFill>
                  <a:srgbClr val="4B494D"/>
                </a:solidFill>
                <a:latin typeface="Times New Roman"/>
                <a:cs typeface="Times New Roman"/>
              </a:rPr>
              <a:t>D</a:t>
            </a:r>
            <a:r>
              <a:rPr sz="1150" spc="75" dirty="0">
                <a:solidFill>
                  <a:srgbClr val="4B494D"/>
                </a:solidFill>
                <a:latin typeface="Times New Roman"/>
                <a:cs typeface="Times New Roman"/>
              </a:rPr>
              <a:t>O</a:t>
            </a:r>
            <a:r>
              <a:rPr sz="1150" spc="225" dirty="0">
                <a:solidFill>
                  <a:srgbClr val="4B494D"/>
                </a:solidFill>
                <a:latin typeface="Times New Roman"/>
                <a:cs typeface="Times New Roman"/>
              </a:rPr>
              <a:t>I</a:t>
            </a:r>
            <a:r>
              <a:rPr sz="115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150" spc="-13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150" spc="120" dirty="0">
                <a:solidFill>
                  <a:srgbClr val="4B494D"/>
                </a:solidFill>
                <a:latin typeface="Times New Roman"/>
                <a:cs typeface="Times New Roman"/>
              </a:rPr>
              <a:t>1</a:t>
            </a:r>
            <a:r>
              <a:rPr sz="1150" dirty="0">
                <a:solidFill>
                  <a:srgbClr val="4B494D"/>
                </a:solidFill>
                <a:latin typeface="Times New Roman"/>
                <a:cs typeface="Times New Roman"/>
              </a:rPr>
              <a:t>0</a:t>
            </a:r>
            <a:r>
              <a:rPr sz="1150" spc="235" dirty="0">
                <a:solidFill>
                  <a:srgbClr val="342D38"/>
                </a:solidFill>
                <a:latin typeface="Times New Roman"/>
                <a:cs typeface="Times New Roman"/>
              </a:rPr>
              <a:t>.</a:t>
            </a:r>
            <a:r>
              <a:rPr sz="1150" spc="-130" dirty="0">
                <a:solidFill>
                  <a:srgbClr val="4B494D"/>
                </a:solidFill>
                <a:latin typeface="Times New Roman"/>
                <a:cs typeface="Times New Roman"/>
              </a:rPr>
              <a:t>1</a:t>
            </a:r>
            <a:r>
              <a:rPr sz="1150" spc="95" dirty="0">
                <a:solidFill>
                  <a:srgbClr val="4B494D"/>
                </a:solidFill>
                <a:latin typeface="Times New Roman"/>
                <a:cs typeface="Times New Roman"/>
              </a:rPr>
              <a:t>0</a:t>
            </a:r>
            <a:r>
              <a:rPr sz="1150" spc="170" dirty="0">
                <a:solidFill>
                  <a:srgbClr val="4B494D"/>
                </a:solidFill>
                <a:latin typeface="Times New Roman"/>
                <a:cs typeface="Times New Roman"/>
              </a:rPr>
              <a:t>0</a:t>
            </a:r>
            <a:r>
              <a:rPr sz="1150" spc="95" dirty="0">
                <a:solidFill>
                  <a:srgbClr val="4B494D"/>
                </a:solidFill>
                <a:latin typeface="Times New Roman"/>
                <a:cs typeface="Times New Roman"/>
              </a:rPr>
              <a:t>7</a:t>
            </a:r>
            <a:r>
              <a:rPr sz="1150" spc="125" dirty="0">
                <a:solidFill>
                  <a:srgbClr val="958995"/>
                </a:solidFill>
                <a:latin typeface="Times New Roman"/>
                <a:cs typeface="Times New Roman"/>
              </a:rPr>
              <a:t>/</a:t>
            </a:r>
            <a:r>
              <a:rPr sz="1150" spc="145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150" spc="120" dirty="0">
                <a:solidFill>
                  <a:srgbClr val="606062"/>
                </a:solidFill>
                <a:latin typeface="Times New Roman"/>
                <a:cs typeface="Times New Roman"/>
              </a:rPr>
              <a:t>11</a:t>
            </a:r>
            <a:r>
              <a:rPr sz="1150" spc="-95" dirty="0">
                <a:solidFill>
                  <a:srgbClr val="606062"/>
                </a:solidFill>
                <a:latin typeface="Times New Roman"/>
                <a:cs typeface="Times New Roman"/>
              </a:rPr>
              <a:t>8</a:t>
            </a:r>
            <a:r>
              <a:rPr sz="1150" spc="114" dirty="0">
                <a:solidFill>
                  <a:srgbClr val="606062"/>
                </a:solidFill>
                <a:latin typeface="Times New Roman"/>
                <a:cs typeface="Times New Roman"/>
              </a:rPr>
              <a:t>82-0</a:t>
            </a:r>
            <a:r>
              <a:rPr sz="1150" spc="75" dirty="0">
                <a:solidFill>
                  <a:srgbClr val="606062"/>
                </a:solidFill>
                <a:latin typeface="Times New Roman"/>
                <a:cs typeface="Times New Roman"/>
              </a:rPr>
              <a:t>1</a:t>
            </a:r>
            <a:r>
              <a:rPr sz="1150" spc="130" dirty="0">
                <a:solidFill>
                  <a:srgbClr val="606062"/>
                </a:solidFill>
                <a:latin typeface="Times New Roman"/>
                <a:cs typeface="Times New Roman"/>
              </a:rPr>
              <a:t>4-0</a:t>
            </a:r>
            <a:r>
              <a:rPr sz="1150" spc="180" dirty="0">
                <a:solidFill>
                  <a:srgbClr val="606062"/>
                </a:solidFill>
                <a:latin typeface="Times New Roman"/>
                <a:cs typeface="Times New Roman"/>
              </a:rPr>
              <a:t>4</a:t>
            </a:r>
            <a:r>
              <a:rPr sz="1150" spc="100" dirty="0">
                <a:solidFill>
                  <a:srgbClr val="606062"/>
                </a:solidFill>
                <a:latin typeface="Times New Roman"/>
                <a:cs typeface="Times New Roman"/>
              </a:rPr>
              <a:t>19-7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450" spc="250" dirty="0">
                <a:solidFill>
                  <a:srgbClr val="342D38"/>
                </a:solidFill>
                <a:latin typeface="Times New Roman"/>
                <a:cs typeface="Times New Roman"/>
              </a:rPr>
              <a:t>A</a:t>
            </a:r>
            <a:r>
              <a:rPr sz="1450" spc="120" dirty="0">
                <a:solidFill>
                  <a:srgbClr val="342D38"/>
                </a:solidFill>
                <a:latin typeface="Times New Roman"/>
                <a:cs typeface="Times New Roman"/>
              </a:rPr>
              <a:t>L</a:t>
            </a:r>
            <a:r>
              <a:rPr sz="1450" spc="150" dirty="0">
                <a:solidFill>
                  <a:srgbClr val="342D38"/>
                </a:solidFill>
                <a:latin typeface="Times New Roman"/>
                <a:cs typeface="Times New Roman"/>
              </a:rPr>
              <a:t>LERGI</a:t>
            </a:r>
            <a:r>
              <a:rPr sz="1450" spc="250" dirty="0">
                <a:solidFill>
                  <a:srgbClr val="342D38"/>
                </a:solidFill>
                <a:latin typeface="Times New Roman"/>
                <a:cs typeface="Times New Roman"/>
              </a:rPr>
              <a:t>E</a:t>
            </a:r>
            <a:r>
              <a:rPr sz="1450" spc="21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450" spc="-114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50" spc="204" dirty="0">
                <a:solidFill>
                  <a:srgbClr val="342D38"/>
                </a:solidFill>
                <a:latin typeface="Times New Roman"/>
                <a:cs typeface="Times New Roman"/>
              </a:rPr>
              <a:t>AND</a:t>
            </a:r>
            <a:r>
              <a:rPr sz="1450" spc="65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450" spc="215" dirty="0">
                <a:solidFill>
                  <a:srgbClr val="342D38"/>
                </a:solidFill>
                <a:latin typeface="Times New Roman"/>
                <a:cs typeface="Times New Roman"/>
              </a:rPr>
              <a:t>THE</a:t>
            </a:r>
            <a:r>
              <a:rPr sz="1450" spc="-105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450" spc="155" dirty="0">
                <a:solidFill>
                  <a:srgbClr val="342D38"/>
                </a:solidFill>
                <a:latin typeface="Times New Roman"/>
                <a:cs typeface="Times New Roman"/>
              </a:rPr>
              <a:t>E</a:t>
            </a:r>
            <a:r>
              <a:rPr sz="1450" spc="160" dirty="0">
                <a:solidFill>
                  <a:srgbClr val="342D38"/>
                </a:solidFill>
                <a:latin typeface="Times New Roman"/>
                <a:cs typeface="Times New Roman"/>
              </a:rPr>
              <a:t>NVI</a:t>
            </a:r>
            <a:r>
              <a:rPr sz="1450" spc="200" dirty="0">
                <a:solidFill>
                  <a:srgbClr val="342D38"/>
                </a:solidFill>
                <a:latin typeface="Times New Roman"/>
                <a:cs typeface="Times New Roman"/>
              </a:rPr>
              <a:t>R</a:t>
            </a:r>
            <a:r>
              <a:rPr sz="1450" spc="150" dirty="0">
                <a:solidFill>
                  <a:srgbClr val="342D38"/>
                </a:solidFill>
                <a:latin typeface="Times New Roman"/>
                <a:cs typeface="Times New Roman"/>
              </a:rPr>
              <a:t>O</a:t>
            </a:r>
            <a:r>
              <a:rPr sz="1450" spc="229" dirty="0">
                <a:solidFill>
                  <a:srgbClr val="342D38"/>
                </a:solidFill>
                <a:latin typeface="Times New Roman"/>
                <a:cs typeface="Times New Roman"/>
              </a:rPr>
              <a:t>NM</a:t>
            </a:r>
            <a:r>
              <a:rPr sz="1450" spc="50" dirty="0">
                <a:solidFill>
                  <a:srgbClr val="342D38"/>
                </a:solidFill>
                <a:latin typeface="Times New Roman"/>
                <a:cs typeface="Times New Roman"/>
              </a:rPr>
              <a:t>E</a:t>
            </a:r>
            <a:r>
              <a:rPr sz="1450" spc="250" dirty="0">
                <a:solidFill>
                  <a:srgbClr val="342D38"/>
                </a:solidFill>
                <a:latin typeface="Times New Roman"/>
                <a:cs typeface="Times New Roman"/>
              </a:rPr>
              <a:t>NT</a:t>
            </a:r>
            <a:r>
              <a:rPr sz="1450" spc="105" dirty="0">
                <a:solidFill>
                  <a:srgbClr val="342D38"/>
                </a:solidFill>
                <a:latin typeface="Times New Roman"/>
                <a:cs typeface="Times New Roman"/>
              </a:rPr>
              <a:t> (</a:t>
            </a:r>
            <a:r>
              <a:rPr sz="1450" spc="190" dirty="0">
                <a:solidFill>
                  <a:srgbClr val="342D38"/>
                </a:solidFill>
                <a:latin typeface="Times New Roman"/>
                <a:cs typeface="Times New Roman"/>
              </a:rPr>
              <a:t>RL</a:t>
            </a:r>
            <a:r>
              <a:rPr sz="1450" spc="-135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342D38"/>
                </a:solidFill>
                <a:latin typeface="Times New Roman"/>
                <a:cs typeface="Times New Roman"/>
              </a:rPr>
              <a:t>MILLE</a:t>
            </a:r>
            <a:r>
              <a:rPr sz="1450" spc="245" dirty="0">
                <a:solidFill>
                  <a:srgbClr val="342D38"/>
                </a:solidFill>
                <a:latin typeface="Times New Roman"/>
                <a:cs typeface="Times New Roman"/>
              </a:rPr>
              <a:t>R</a:t>
            </a:r>
            <a:r>
              <a:rPr sz="1450" spc="270" dirty="0">
                <a:solidFill>
                  <a:srgbClr val="4B494D"/>
                </a:solidFill>
                <a:latin typeface="Times New Roman"/>
                <a:cs typeface="Times New Roman"/>
              </a:rPr>
              <a:t>,</a:t>
            </a:r>
            <a:r>
              <a:rPr sz="1450" spc="-1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50" spc="160" dirty="0">
                <a:solidFill>
                  <a:srgbClr val="4B494D"/>
                </a:solidFill>
                <a:latin typeface="Times New Roman"/>
                <a:cs typeface="Times New Roman"/>
              </a:rPr>
              <a:t>SE</a:t>
            </a:r>
            <a:r>
              <a:rPr sz="1450" spc="65" dirty="0">
                <a:solidFill>
                  <a:srgbClr val="4B494D"/>
                </a:solidFill>
                <a:latin typeface="Times New Roman"/>
                <a:cs typeface="Times New Roman"/>
              </a:rPr>
              <a:t>C</a:t>
            </a:r>
            <a:r>
              <a:rPr sz="1450" spc="155" dirty="0">
                <a:solidFill>
                  <a:srgbClr val="342D38"/>
                </a:solidFill>
                <a:latin typeface="Times New Roman"/>
                <a:cs typeface="Times New Roman"/>
              </a:rPr>
              <a:t>TI</a:t>
            </a:r>
            <a:r>
              <a:rPr sz="1450" spc="105" dirty="0">
                <a:solidFill>
                  <a:srgbClr val="342D38"/>
                </a:solidFill>
                <a:latin typeface="Times New Roman"/>
                <a:cs typeface="Times New Roman"/>
              </a:rPr>
              <a:t>O</a:t>
            </a:r>
            <a:r>
              <a:rPr sz="1450" spc="280" dirty="0">
                <a:solidFill>
                  <a:srgbClr val="4B494D"/>
                </a:solidFill>
                <a:latin typeface="Times New Roman"/>
                <a:cs typeface="Times New Roman"/>
              </a:rPr>
              <a:t>N</a:t>
            </a:r>
            <a:r>
              <a:rPr sz="1450" spc="3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50" spc="235" dirty="0">
                <a:solidFill>
                  <a:srgbClr val="342D38"/>
                </a:solidFill>
                <a:latin typeface="Times New Roman"/>
                <a:cs typeface="Times New Roman"/>
              </a:rPr>
              <a:t>E</a:t>
            </a:r>
            <a:r>
              <a:rPr sz="1450" spc="140" dirty="0">
                <a:solidFill>
                  <a:srgbClr val="342D38"/>
                </a:solidFill>
                <a:latin typeface="Times New Roman"/>
                <a:cs typeface="Times New Roman"/>
              </a:rPr>
              <a:t>D</a:t>
            </a:r>
            <a:r>
              <a:rPr sz="1450" spc="145" dirty="0">
                <a:solidFill>
                  <a:srgbClr val="342D38"/>
                </a:solidFill>
                <a:latin typeface="Times New Roman"/>
                <a:cs typeface="Times New Roman"/>
              </a:rPr>
              <a:t>ITO</a:t>
            </a:r>
            <a:r>
              <a:rPr sz="1450" spc="45" dirty="0">
                <a:solidFill>
                  <a:srgbClr val="342D38"/>
                </a:solidFill>
                <a:latin typeface="Times New Roman"/>
                <a:cs typeface="Times New Roman"/>
              </a:rPr>
              <a:t>R</a:t>
            </a:r>
            <a:r>
              <a:rPr sz="1450" spc="245" dirty="0">
                <a:solidFill>
                  <a:srgbClr val="4B494D"/>
                </a:solidFill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175" y="1385445"/>
            <a:ext cx="874966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5080" indent="-9525">
              <a:lnSpc>
                <a:spcPct val="101099"/>
              </a:lnSpc>
            </a:pPr>
            <a:r>
              <a:rPr sz="2350" b="1" spc="340" dirty="0">
                <a:solidFill>
                  <a:srgbClr val="1F1F24"/>
                </a:solidFill>
                <a:latin typeface="Times New Roman"/>
                <a:cs typeface="Times New Roman"/>
              </a:rPr>
              <a:t>E</a:t>
            </a:r>
            <a:r>
              <a:rPr sz="2350" b="1" spc="200" dirty="0">
                <a:solidFill>
                  <a:srgbClr val="1F1F24"/>
                </a:solidFill>
                <a:latin typeface="Times New Roman"/>
                <a:cs typeface="Times New Roman"/>
              </a:rPr>
              <a:t>n</a:t>
            </a:r>
            <a:r>
              <a:rPr sz="2350" b="1" spc="240" dirty="0">
                <a:solidFill>
                  <a:srgbClr val="1F1F24"/>
                </a:solidFill>
                <a:latin typeface="Times New Roman"/>
                <a:cs typeface="Times New Roman"/>
              </a:rPr>
              <a:t>vironm</a:t>
            </a:r>
            <a:r>
              <a:rPr sz="2350" b="1" spc="300" dirty="0">
                <a:solidFill>
                  <a:srgbClr val="1F1F24"/>
                </a:solidFill>
                <a:latin typeface="Times New Roman"/>
                <a:cs typeface="Times New Roman"/>
              </a:rPr>
              <a:t>e</a:t>
            </a:r>
            <a:r>
              <a:rPr sz="2350" b="1" spc="204" dirty="0">
                <a:solidFill>
                  <a:srgbClr val="1F1F24"/>
                </a:solidFill>
                <a:latin typeface="Times New Roman"/>
                <a:cs typeface="Times New Roman"/>
              </a:rPr>
              <a:t>ntal</a:t>
            </a:r>
            <a:r>
              <a:rPr sz="2350" b="1" spc="110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420" dirty="0">
                <a:solidFill>
                  <a:srgbClr val="1F1F24"/>
                </a:solidFill>
                <a:latin typeface="Times New Roman"/>
                <a:cs typeface="Times New Roman"/>
              </a:rPr>
              <a:t>R</a:t>
            </a:r>
            <a:r>
              <a:rPr sz="2350" b="1" spc="185" dirty="0">
                <a:solidFill>
                  <a:srgbClr val="1F1F24"/>
                </a:solidFill>
                <a:latin typeface="Times New Roman"/>
                <a:cs typeface="Times New Roman"/>
              </a:rPr>
              <a:t>e</a:t>
            </a:r>
            <a:r>
              <a:rPr sz="2350" b="1" spc="450" dirty="0">
                <a:solidFill>
                  <a:srgbClr val="1F1F24"/>
                </a:solidFill>
                <a:latin typeface="Times New Roman"/>
                <a:cs typeface="Times New Roman"/>
              </a:rPr>
              <a:t>m</a:t>
            </a:r>
            <a:r>
              <a:rPr sz="2350" b="1" spc="195" dirty="0">
                <a:solidFill>
                  <a:srgbClr val="1F1F24"/>
                </a:solidFill>
                <a:latin typeface="Times New Roman"/>
                <a:cs typeface="Times New Roman"/>
              </a:rPr>
              <a:t>e</a:t>
            </a:r>
            <a:r>
              <a:rPr sz="2350" b="1" spc="365" dirty="0">
                <a:solidFill>
                  <a:srgbClr val="1F1F24"/>
                </a:solidFill>
                <a:latin typeface="Times New Roman"/>
                <a:cs typeface="Times New Roman"/>
              </a:rPr>
              <a:t>d</a:t>
            </a:r>
            <a:r>
              <a:rPr sz="2350" b="1" spc="65" dirty="0">
                <a:solidFill>
                  <a:srgbClr val="1F1F24"/>
                </a:solidFill>
                <a:latin typeface="Times New Roman"/>
                <a:cs typeface="Times New Roman"/>
              </a:rPr>
              <a:t>i</a:t>
            </a:r>
            <a:r>
              <a:rPr sz="2350" b="1" spc="215" dirty="0">
                <a:solidFill>
                  <a:srgbClr val="1F1F24"/>
                </a:solidFill>
                <a:latin typeface="Times New Roman"/>
                <a:cs typeface="Times New Roman"/>
              </a:rPr>
              <a:t>at</a:t>
            </a:r>
            <a:r>
              <a:rPr sz="2350" b="1" spc="25" dirty="0">
                <a:solidFill>
                  <a:srgbClr val="1F1F24"/>
                </a:solidFill>
                <a:latin typeface="Times New Roman"/>
                <a:cs typeface="Times New Roman"/>
              </a:rPr>
              <a:t>i</a:t>
            </a:r>
            <a:r>
              <a:rPr sz="2350" b="1" spc="295" dirty="0">
                <a:solidFill>
                  <a:srgbClr val="1F1F24"/>
                </a:solidFill>
                <a:latin typeface="Times New Roman"/>
                <a:cs typeface="Times New Roman"/>
              </a:rPr>
              <a:t>on</a:t>
            </a:r>
            <a:r>
              <a:rPr sz="2350" b="1" spc="160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250" b="1" spc="310" dirty="0">
                <a:solidFill>
                  <a:srgbClr val="1F1F24"/>
                </a:solidFill>
                <a:latin typeface="Arial"/>
                <a:cs typeface="Arial"/>
              </a:rPr>
              <a:t>in</a:t>
            </a:r>
            <a:r>
              <a:rPr sz="2250" b="1" spc="-110" dirty="0">
                <a:solidFill>
                  <a:srgbClr val="1F1F24"/>
                </a:solidFill>
                <a:latin typeface="Arial"/>
                <a:cs typeface="Arial"/>
              </a:rPr>
              <a:t> </a:t>
            </a:r>
            <a:r>
              <a:rPr sz="2350" b="1" spc="190" dirty="0">
                <a:solidFill>
                  <a:srgbClr val="1F1F24"/>
                </a:solidFill>
                <a:latin typeface="Times New Roman"/>
                <a:cs typeface="Times New Roman"/>
              </a:rPr>
              <a:t>t</a:t>
            </a:r>
            <a:r>
              <a:rPr sz="2350" b="1" spc="254" dirty="0">
                <a:solidFill>
                  <a:srgbClr val="1F1F24"/>
                </a:solidFill>
                <a:latin typeface="Times New Roman"/>
                <a:cs typeface="Times New Roman"/>
              </a:rPr>
              <a:t>he</a:t>
            </a:r>
            <a:r>
              <a:rPr sz="2350" b="1" spc="120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215" dirty="0">
                <a:solidFill>
                  <a:srgbClr val="1F1F24"/>
                </a:solidFill>
                <a:latin typeface="Times New Roman"/>
                <a:cs typeface="Times New Roman"/>
              </a:rPr>
              <a:t>T</a:t>
            </a:r>
            <a:r>
              <a:rPr sz="2350" b="1" spc="70" dirty="0">
                <a:solidFill>
                  <a:srgbClr val="1F1F24"/>
                </a:solidFill>
                <a:latin typeface="Times New Roman"/>
                <a:cs typeface="Times New Roman"/>
              </a:rPr>
              <a:t>r</a:t>
            </a:r>
            <a:r>
              <a:rPr sz="2350" b="1" spc="220" dirty="0">
                <a:solidFill>
                  <a:srgbClr val="1F1F24"/>
                </a:solidFill>
                <a:latin typeface="Times New Roman"/>
                <a:cs typeface="Times New Roman"/>
              </a:rPr>
              <a:t>e</a:t>
            </a:r>
            <a:r>
              <a:rPr sz="2350" b="1" spc="235" dirty="0">
                <a:solidFill>
                  <a:srgbClr val="1F1F24"/>
                </a:solidFill>
                <a:latin typeface="Times New Roman"/>
                <a:cs typeface="Times New Roman"/>
              </a:rPr>
              <a:t>at</a:t>
            </a:r>
            <a:r>
              <a:rPr sz="2350" b="1" spc="409" dirty="0">
                <a:solidFill>
                  <a:srgbClr val="1F1F24"/>
                </a:solidFill>
                <a:latin typeface="Times New Roman"/>
                <a:cs typeface="Times New Roman"/>
              </a:rPr>
              <a:t>m</a:t>
            </a:r>
            <a:r>
              <a:rPr sz="2350" b="1" spc="215" dirty="0">
                <a:solidFill>
                  <a:srgbClr val="1F1F24"/>
                </a:solidFill>
                <a:latin typeface="Times New Roman"/>
                <a:cs typeface="Times New Roman"/>
              </a:rPr>
              <a:t>ent</a:t>
            </a:r>
            <a:r>
              <a:rPr sz="2350" b="1" spc="165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225" dirty="0">
                <a:solidFill>
                  <a:srgbClr val="1F1F24"/>
                </a:solidFill>
                <a:latin typeface="Times New Roman"/>
                <a:cs typeface="Times New Roman"/>
              </a:rPr>
              <a:t>of</a:t>
            </a:r>
            <a:r>
              <a:rPr sz="2350" b="1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200" dirty="0">
                <a:solidFill>
                  <a:srgbClr val="1F1F24"/>
                </a:solidFill>
                <a:latin typeface="Times New Roman"/>
                <a:cs typeface="Times New Roman"/>
              </a:rPr>
              <a:t>Allergy</a:t>
            </a:r>
            <a:r>
              <a:rPr sz="2350" b="1" spc="110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275" dirty="0">
                <a:solidFill>
                  <a:srgbClr val="1F1F24"/>
                </a:solidFill>
                <a:latin typeface="Times New Roman"/>
                <a:cs typeface="Times New Roman"/>
              </a:rPr>
              <a:t>and</a:t>
            </a:r>
            <a:r>
              <a:rPr sz="2350" b="1" spc="40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455" dirty="0">
                <a:solidFill>
                  <a:srgbClr val="1F1F24"/>
                </a:solidFill>
                <a:latin typeface="Times New Roman"/>
                <a:cs typeface="Times New Roman"/>
              </a:rPr>
              <a:t>A</a:t>
            </a:r>
            <a:r>
              <a:rPr sz="2350" b="1" spc="225" dirty="0">
                <a:solidFill>
                  <a:srgbClr val="1F1F24"/>
                </a:solidFill>
                <a:latin typeface="Times New Roman"/>
                <a:cs typeface="Times New Roman"/>
              </a:rPr>
              <a:t>s</a:t>
            </a:r>
            <a:r>
              <a:rPr sz="2350" b="1" spc="114" dirty="0">
                <a:solidFill>
                  <a:srgbClr val="1F1F24"/>
                </a:solidFill>
                <a:latin typeface="Times New Roman"/>
                <a:cs typeface="Times New Roman"/>
              </a:rPr>
              <a:t>t</a:t>
            </a:r>
            <a:r>
              <a:rPr sz="2350" b="1" spc="300" dirty="0">
                <a:solidFill>
                  <a:srgbClr val="1F1F24"/>
                </a:solidFill>
                <a:latin typeface="Times New Roman"/>
                <a:cs typeface="Times New Roman"/>
              </a:rPr>
              <a:t>h</a:t>
            </a:r>
            <a:r>
              <a:rPr sz="2350" b="1" spc="409" dirty="0">
                <a:solidFill>
                  <a:srgbClr val="1F1F24"/>
                </a:solidFill>
                <a:latin typeface="Times New Roman"/>
                <a:cs typeface="Times New Roman"/>
              </a:rPr>
              <a:t>m</a:t>
            </a:r>
            <a:r>
              <a:rPr sz="2350" b="1" spc="290" dirty="0">
                <a:solidFill>
                  <a:srgbClr val="1F1F24"/>
                </a:solidFill>
                <a:latin typeface="Times New Roman"/>
                <a:cs typeface="Times New Roman"/>
              </a:rPr>
              <a:t>a:</a:t>
            </a:r>
            <a:r>
              <a:rPr sz="2350" b="1" spc="-60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340" dirty="0">
                <a:solidFill>
                  <a:srgbClr val="1F1F24"/>
                </a:solidFill>
                <a:latin typeface="Times New Roman"/>
                <a:cs typeface="Times New Roman"/>
              </a:rPr>
              <a:t>La</a:t>
            </a:r>
            <a:r>
              <a:rPr sz="2350" b="1" spc="180" dirty="0">
                <a:solidFill>
                  <a:srgbClr val="1F1F24"/>
                </a:solidFill>
                <a:latin typeface="Times New Roman"/>
                <a:cs typeface="Times New Roman"/>
              </a:rPr>
              <a:t>t</a:t>
            </a:r>
            <a:r>
              <a:rPr sz="2350" b="1" spc="210" dirty="0">
                <a:solidFill>
                  <a:srgbClr val="1F1F24"/>
                </a:solidFill>
                <a:latin typeface="Times New Roman"/>
                <a:cs typeface="Times New Roman"/>
              </a:rPr>
              <a:t>est</a:t>
            </a:r>
            <a:r>
              <a:rPr sz="2350" b="1" spc="65" dirty="0">
                <a:solidFill>
                  <a:srgbClr val="1F1F24"/>
                </a:solidFill>
                <a:latin typeface="Times New Roman"/>
                <a:cs typeface="Times New Roman"/>
              </a:rPr>
              <a:t> </a:t>
            </a:r>
            <a:r>
              <a:rPr sz="2350" b="1" spc="405" dirty="0">
                <a:solidFill>
                  <a:srgbClr val="342D38"/>
                </a:solidFill>
                <a:latin typeface="Times New Roman"/>
                <a:cs typeface="Times New Roman"/>
              </a:rPr>
              <a:t>U</a:t>
            </a:r>
            <a:r>
              <a:rPr sz="2350" b="1" spc="260" dirty="0">
                <a:solidFill>
                  <a:srgbClr val="342D38"/>
                </a:solidFill>
                <a:latin typeface="Times New Roman"/>
                <a:cs typeface="Times New Roman"/>
              </a:rPr>
              <a:t>p</a:t>
            </a:r>
            <a:r>
              <a:rPr sz="2350" b="1" spc="295" dirty="0">
                <a:solidFill>
                  <a:srgbClr val="342D38"/>
                </a:solidFill>
                <a:latin typeface="Times New Roman"/>
                <a:cs typeface="Times New Roman"/>
              </a:rPr>
              <a:t>da</a:t>
            </a:r>
            <a:r>
              <a:rPr sz="2350" b="1" spc="35" dirty="0">
                <a:solidFill>
                  <a:srgbClr val="342D38"/>
                </a:solidFill>
                <a:latin typeface="Times New Roman"/>
                <a:cs typeface="Times New Roman"/>
              </a:rPr>
              <a:t>t</a:t>
            </a:r>
            <a:r>
              <a:rPr sz="2350" b="1" spc="270" dirty="0">
                <a:solidFill>
                  <a:srgbClr val="342D38"/>
                </a:solidFill>
                <a:latin typeface="Times New Roman"/>
                <a:cs typeface="Times New Roman"/>
              </a:rPr>
              <a:t>es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5600" y="2358829"/>
            <a:ext cx="5695950" cy="423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algn="just">
              <a:lnSpc>
                <a:spcPct val="100000"/>
              </a:lnSpc>
            </a:pPr>
            <a:r>
              <a:rPr sz="1400" spc="270" dirty="0">
                <a:solidFill>
                  <a:srgbClr val="4B494D"/>
                </a:solidFill>
                <a:latin typeface="Times New Roman"/>
                <a:cs typeface="Times New Roman"/>
              </a:rPr>
              <a:t>L</a:t>
            </a:r>
            <a:r>
              <a:rPr sz="1400" spc="18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400" spc="130" dirty="0">
                <a:solidFill>
                  <a:srgbClr val="342D38"/>
                </a:solidFill>
                <a:latin typeface="Times New Roman"/>
                <a:cs typeface="Times New Roman"/>
              </a:rPr>
              <a:t>k</a:t>
            </a:r>
            <a:r>
              <a:rPr sz="1400" spc="105" dirty="0">
                <a:solidFill>
                  <a:srgbClr val="342D38"/>
                </a:solidFill>
                <a:latin typeface="Times New Roman"/>
                <a:cs typeface="Times New Roman"/>
              </a:rPr>
              <a:t>i</a:t>
            </a:r>
            <a:r>
              <a:rPr sz="1400" spc="45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400" spc="180" dirty="0">
                <a:solidFill>
                  <a:srgbClr val="606062"/>
                </a:solidFill>
                <a:latin typeface="Times New Roman"/>
                <a:cs typeface="Times New Roman"/>
              </a:rPr>
              <a:t>a</a:t>
            </a:r>
            <a:r>
              <a:rPr sz="1400" spc="114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00" spc="190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400" spc="470" dirty="0">
                <a:solidFill>
                  <a:srgbClr val="4B494D"/>
                </a:solidFill>
                <a:latin typeface="Times New Roman"/>
                <a:cs typeface="Times New Roman"/>
              </a:rPr>
              <a:t>.</a:t>
            </a:r>
            <a:r>
              <a:rPr sz="1400" spc="204" dirty="0">
                <a:solidFill>
                  <a:srgbClr val="1F1F24"/>
                </a:solidFill>
                <a:latin typeface="Times New Roman"/>
                <a:cs typeface="Times New Roman"/>
              </a:rPr>
              <a:t>\</a:t>
            </a:r>
            <a:r>
              <a:rPr sz="1400" spc="300" dirty="0">
                <a:solidFill>
                  <a:srgbClr val="4B494D"/>
                </a:solidFill>
                <a:latin typeface="Times New Roman"/>
                <a:cs typeface="Times New Roman"/>
              </a:rPr>
              <a:t>\</a:t>
            </a:r>
            <a:r>
              <a:rPr sz="1400" spc="95" dirty="0">
                <a:solidFill>
                  <a:srgbClr val="4B494D"/>
                </a:solidFill>
                <a:latin typeface="Times New Roman"/>
                <a:cs typeface="Times New Roman"/>
              </a:rPr>
              <a:t>'</a:t>
            </a:r>
            <a:r>
              <a:rPr sz="1400" spc="204" dirty="0">
                <a:solidFill>
                  <a:srgbClr val="4B494D"/>
                </a:solidFill>
                <a:latin typeface="Times New Roman"/>
                <a:cs typeface="Times New Roman"/>
              </a:rPr>
              <a:t>r</a:t>
            </a:r>
            <a:r>
              <a:rPr sz="1400" spc="55" dirty="0">
                <a:solidFill>
                  <a:srgbClr val="342D38"/>
                </a:solidFill>
                <a:latin typeface="Times New Roman"/>
                <a:cs typeface="Times New Roman"/>
              </a:rPr>
              <a:t>i</a:t>
            </a:r>
            <a:r>
              <a:rPr sz="1400" spc="195" dirty="0">
                <a:solidFill>
                  <a:srgbClr val="4B494D"/>
                </a:solidFill>
                <a:latin typeface="Times New Roman"/>
                <a:cs typeface="Times New Roman"/>
              </a:rPr>
              <a:t>g</a:t>
            </a:r>
            <a:r>
              <a:rPr sz="1400" spc="150" dirty="0">
                <a:solidFill>
                  <a:srgbClr val="1F1F24"/>
                </a:solidFill>
                <a:latin typeface="Times New Roman"/>
                <a:cs typeface="Times New Roman"/>
              </a:rPr>
              <a:t>h</a:t>
            </a:r>
            <a:r>
              <a:rPr sz="1400" spc="65" dirty="0">
                <a:solidFill>
                  <a:srgbClr val="1F1F24"/>
                </a:solidFill>
                <a:latin typeface="Times New Roman"/>
                <a:cs typeface="Times New Roman"/>
              </a:rPr>
              <a:t>t</a:t>
            </a:r>
            <a:r>
              <a:rPr sz="1400" spc="-125" dirty="0">
                <a:solidFill>
                  <a:srgbClr val="1F1F24"/>
                </a:solidFill>
                <a:latin typeface="Times New Roman"/>
                <a:cs typeface="Times New Roman"/>
              </a:rPr>
              <a:t>·</a:t>
            </a:r>
            <a:r>
              <a:rPr sz="1400" spc="105" dirty="0">
                <a:solidFill>
                  <a:srgbClr val="342D38"/>
                </a:solidFill>
                <a:latin typeface="Times New Roman"/>
                <a:cs typeface="Times New Roman"/>
              </a:rPr>
              <a:t>\</a:t>
            </a:r>
            <a:r>
              <a:rPr sz="1400" spc="-250" dirty="0">
                <a:solidFill>
                  <a:srgbClr val="342D38"/>
                </a:solidFill>
                <a:latin typeface="Times New Roman"/>
                <a:cs typeface="Times New Roman"/>
              </a:rPr>
              <a:t>.</a:t>
            </a:r>
            <a:r>
              <a:rPr sz="1400" spc="30" dirty="0">
                <a:solidFill>
                  <a:srgbClr val="4B494D"/>
                </a:solidFill>
                <a:latin typeface="Times New Roman"/>
                <a:cs typeface="Times New Roman"/>
              </a:rPr>
              <a:t>Va</a:t>
            </a:r>
            <a:r>
              <a:rPr sz="1400" spc="-19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00" spc="150" dirty="0">
                <a:solidFill>
                  <a:srgbClr val="1F1F24"/>
                </a:solidFill>
                <a:latin typeface="Times New Roman"/>
                <a:cs typeface="Times New Roman"/>
              </a:rPr>
              <a:t>n</a:t>
            </a:r>
            <a:r>
              <a:rPr sz="1400" spc="165" dirty="0">
                <a:solidFill>
                  <a:srgbClr val="1F1F24"/>
                </a:solidFill>
                <a:latin typeface="Times New Roman"/>
                <a:cs typeface="Times New Roman"/>
              </a:rPr>
              <a:t>d</a:t>
            </a:r>
            <a:r>
              <a:rPr sz="1400" spc="18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400" spc="114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00" spc="155" dirty="0">
                <a:solidFill>
                  <a:srgbClr val="342D38"/>
                </a:solidFill>
                <a:latin typeface="Times New Roman"/>
                <a:cs typeface="Times New Roman"/>
              </a:rPr>
              <a:t>Ph</a:t>
            </a:r>
            <a:r>
              <a:rPr sz="1400" spc="125" dirty="0">
                <a:solidFill>
                  <a:srgbClr val="342D38"/>
                </a:solidFill>
                <a:latin typeface="Times New Roman"/>
                <a:cs typeface="Times New Roman"/>
              </a:rPr>
              <a:t>i</a:t>
            </a:r>
            <a:r>
              <a:rPr sz="1400" spc="200" dirty="0">
                <a:solidFill>
                  <a:srgbClr val="4B494D"/>
                </a:solidFill>
                <a:latin typeface="Times New Roman"/>
                <a:cs typeface="Times New Roman"/>
              </a:rPr>
              <a:t>p</a:t>
            </a:r>
            <a:r>
              <a:rPr sz="1400" spc="27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400" spc="55" dirty="0">
                <a:solidFill>
                  <a:srgbClr val="342D38"/>
                </a:solidFill>
                <a:latin typeface="Times New Roman"/>
                <a:cs typeface="Times New Roman"/>
              </a:rPr>
              <a:t>t</a:t>
            </a:r>
            <a:r>
              <a:rPr sz="1400" spc="27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400" spc="195" dirty="0">
                <a:solidFill>
                  <a:srgbClr val="342D38"/>
                </a:solidFill>
                <a:latin typeface="Times New Roman"/>
                <a:cs typeface="Times New Roman"/>
              </a:rPr>
              <a:t>n</a:t>
            </a:r>
            <a:r>
              <a:rPr sz="1400" spc="27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400" spc="100" dirty="0">
                <a:solidFill>
                  <a:srgbClr val="342D38"/>
                </a:solidFill>
                <a:latin typeface="Times New Roman"/>
                <a:cs typeface="Times New Roman"/>
              </a:rPr>
              <a:t>kul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50" spc="25" dirty="0">
                <a:solidFill>
                  <a:srgbClr val="606062"/>
                </a:solidFill>
                <a:latin typeface="Times New Roman"/>
                <a:cs typeface="Times New Roman"/>
              </a:rPr>
              <a:t>Published</a:t>
            </a:r>
            <a:r>
              <a:rPr sz="1450" spc="16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50" spc="45" dirty="0">
                <a:solidFill>
                  <a:srgbClr val="606062"/>
                </a:solidFill>
                <a:latin typeface="Times New Roman"/>
                <a:cs typeface="Times New Roman"/>
              </a:rPr>
              <a:t>onlin</a:t>
            </a:r>
            <a:r>
              <a:rPr sz="145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450" spc="350" dirty="0">
                <a:solidFill>
                  <a:srgbClr val="77797C"/>
                </a:solidFill>
                <a:latin typeface="Times New Roman"/>
                <a:cs typeface="Times New Roman"/>
              </a:rPr>
              <a:t>:</a:t>
            </a:r>
            <a:r>
              <a:rPr sz="1450" spc="-145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450" spc="-140" dirty="0">
                <a:solidFill>
                  <a:srgbClr val="4B494D"/>
                </a:solidFill>
                <a:latin typeface="Times New Roman"/>
                <a:cs typeface="Times New Roman"/>
              </a:rPr>
              <a:t>I</a:t>
            </a:r>
            <a:r>
              <a:rPr sz="145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50" spc="-9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50" spc="90" dirty="0">
                <a:solidFill>
                  <a:srgbClr val="606062"/>
                </a:solidFill>
                <a:latin typeface="Times New Roman"/>
                <a:cs typeface="Times New Roman"/>
              </a:rPr>
              <a:t>F</a:t>
            </a:r>
            <a:r>
              <a:rPr sz="1450" spc="10" dirty="0">
                <a:solidFill>
                  <a:srgbClr val="606062"/>
                </a:solidFill>
                <a:latin typeface="Times New Roman"/>
                <a:cs typeface="Times New Roman"/>
              </a:rPr>
              <a:t>ebruary</a:t>
            </a:r>
            <a:r>
              <a:rPr sz="1450" spc="1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606062"/>
                </a:solidFill>
                <a:latin typeface="Times New Roman"/>
                <a:cs typeface="Times New Roman"/>
              </a:rPr>
              <a:t>2014</a:t>
            </a:r>
            <a:endParaRPr sz="1450">
              <a:latin typeface="Times New Roman"/>
              <a:cs typeface="Times New Roman"/>
            </a:endParaRPr>
          </a:p>
          <a:p>
            <a:pPr marL="31750" algn="just">
              <a:lnSpc>
                <a:spcPct val="100000"/>
              </a:lnSpc>
              <a:spcBef>
                <a:spcPts val="60"/>
              </a:spcBef>
            </a:pPr>
            <a:r>
              <a:rPr sz="1450" spc="425" dirty="0">
                <a:solidFill>
                  <a:srgbClr val="A19EA1"/>
                </a:solidFill>
                <a:latin typeface="Times New Roman"/>
                <a:cs typeface="Times New Roman"/>
              </a:rPr>
              <a:t>©</a:t>
            </a:r>
            <a:r>
              <a:rPr sz="1450" spc="45" dirty="0">
                <a:solidFill>
                  <a:srgbClr val="A19EA1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450" spc="20" dirty="0">
                <a:solidFill>
                  <a:srgbClr val="606062"/>
                </a:solidFill>
                <a:latin typeface="Times New Roman"/>
                <a:cs typeface="Times New Roman"/>
              </a:rPr>
              <a:t>pringer</a:t>
            </a:r>
            <a:r>
              <a:rPr sz="1450" spc="114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50" spc="20" dirty="0">
                <a:solidFill>
                  <a:srgbClr val="606062"/>
                </a:solidFill>
                <a:latin typeface="Times New Roman"/>
                <a:cs typeface="Times New Roman"/>
              </a:rPr>
              <a:t>Science+Bu</a:t>
            </a:r>
            <a:r>
              <a:rPr sz="1450" spc="-229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50" spc="30" dirty="0">
                <a:solidFill>
                  <a:srgbClr val="77797C"/>
                </a:solidFill>
                <a:latin typeface="Times New Roman"/>
                <a:cs typeface="Times New Roman"/>
              </a:rPr>
              <a:t>s</a:t>
            </a:r>
            <a:r>
              <a:rPr sz="1450" spc="20" dirty="0">
                <a:solidFill>
                  <a:srgbClr val="606062"/>
                </a:solidFill>
                <a:latin typeface="Times New Roman"/>
                <a:cs typeface="Times New Roman"/>
              </a:rPr>
              <a:t>ine</a:t>
            </a:r>
            <a:r>
              <a:rPr sz="1450" spc="-30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450" spc="190" dirty="0">
                <a:solidFill>
                  <a:srgbClr val="77797C"/>
                </a:solidFill>
                <a:latin typeface="Times New Roman"/>
                <a:cs typeface="Times New Roman"/>
              </a:rPr>
              <a:t>s</a:t>
            </a:r>
            <a:r>
              <a:rPr sz="1450" spc="-145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4B494D"/>
                </a:solidFill>
                <a:latin typeface="Times New Roman"/>
                <a:cs typeface="Times New Roman"/>
              </a:rPr>
              <a:t>Media</a:t>
            </a:r>
            <a:r>
              <a:rPr sz="1450" spc="6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606062"/>
                </a:solidFill>
                <a:latin typeface="Times New Roman"/>
                <a:cs typeface="Times New Roman"/>
              </a:rPr>
              <a:t>New</a:t>
            </a:r>
            <a:r>
              <a:rPr sz="1450" spc="8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50" spc="-75" dirty="0">
                <a:solidFill>
                  <a:srgbClr val="606062"/>
                </a:solidFill>
                <a:latin typeface="Times New Roman"/>
                <a:cs typeface="Times New Roman"/>
              </a:rPr>
              <a:t>Y</a:t>
            </a:r>
            <a:r>
              <a:rPr sz="1450" spc="-30" dirty="0">
                <a:solidFill>
                  <a:srgbClr val="606062"/>
                </a:solidFill>
                <a:latin typeface="Times New Roman"/>
                <a:cs typeface="Times New Roman"/>
              </a:rPr>
              <a:t>ock</a:t>
            </a:r>
            <a:r>
              <a:rPr sz="1450" spc="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450" spc="70" dirty="0">
                <a:solidFill>
                  <a:srgbClr val="606062"/>
                </a:solidFill>
                <a:latin typeface="Times New Roman"/>
                <a:cs typeface="Times New Roman"/>
              </a:rPr>
              <a:t>2014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800">
              <a:latin typeface="Times New Roman"/>
              <a:cs typeface="Times New Roman"/>
            </a:endParaRPr>
          </a:p>
          <a:p>
            <a:pPr marL="22225" marR="5080" algn="just">
              <a:lnSpc>
                <a:spcPct val="103499"/>
              </a:lnSpc>
            </a:pPr>
            <a:r>
              <a:rPr sz="1800" spc="12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342D38"/>
                </a:solidFill>
                <a:latin typeface="Times New Roman"/>
                <a:cs typeface="Times New Roman"/>
              </a:rPr>
              <a:t>b</a:t>
            </a:r>
            <a:r>
              <a:rPr sz="1800" spc="4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170" dirty="0">
                <a:solidFill>
                  <a:srgbClr val="342D38"/>
                </a:solidFill>
                <a:latin typeface="Times New Roman"/>
                <a:cs typeface="Times New Roman"/>
              </a:rPr>
              <a:t>t</a:t>
            </a:r>
            <a:r>
              <a:rPr sz="1800" spc="60" dirty="0">
                <a:solidFill>
                  <a:srgbClr val="342D38"/>
                </a:solidFill>
                <a:latin typeface="Times New Roman"/>
                <a:cs typeface="Times New Roman"/>
              </a:rPr>
              <a:t>ract</a:t>
            </a:r>
            <a:r>
              <a:rPr sz="1800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700" spc="185" dirty="0">
                <a:solidFill>
                  <a:srgbClr val="4B494D"/>
                </a:solidFill>
                <a:latin typeface="Arial"/>
                <a:cs typeface="Arial"/>
              </a:rPr>
              <a:t>lo</a:t>
            </a:r>
            <a:r>
              <a:rPr sz="1700" spc="80" dirty="0">
                <a:solidFill>
                  <a:srgbClr val="4B494D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the</a:t>
            </a:r>
            <a:r>
              <a:rPr sz="1800" spc="19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4B494D"/>
                </a:solidFill>
                <a:latin typeface="Times New Roman"/>
                <a:cs typeface="Times New Roman"/>
              </a:rPr>
              <a:t>modem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4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3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r</a:t>
            </a:r>
            <a:r>
              <a:rPr sz="1800" spc="85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180" dirty="0">
                <a:solidFill>
                  <a:srgbClr val="77797C"/>
                </a:solidFill>
                <a:latin typeface="Times New Roman"/>
                <a:cs typeface="Times New Roman"/>
              </a:rPr>
              <a:t>,</a:t>
            </a:r>
            <a:r>
              <a:rPr sz="1800" spc="40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4B494D"/>
                </a:solidFill>
                <a:latin typeface="Times New Roman"/>
                <a:cs typeface="Times New Roman"/>
              </a:rPr>
              <a:t>t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h</a:t>
            </a:r>
            <a:r>
              <a:rPr sz="1800" spc="5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1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preva</a:t>
            </a:r>
            <a:r>
              <a:rPr sz="1800" spc="-80" dirty="0">
                <a:solidFill>
                  <a:srgbClr val="4B494D"/>
                </a:solidFill>
                <a:latin typeface="Times New Roman"/>
                <a:cs typeface="Times New Roman"/>
              </a:rPr>
              <a:t>l</a:t>
            </a:r>
            <a:r>
              <a:rPr sz="1800" spc="-6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65" dirty="0">
                <a:solidFill>
                  <a:srgbClr val="4B494D"/>
                </a:solidFill>
                <a:latin typeface="Times New Roman"/>
                <a:cs typeface="Times New Roman"/>
              </a:rPr>
              <a:t>nce</a:t>
            </a:r>
            <a:r>
              <a:rPr sz="1800" spc="204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606062"/>
                </a:solidFill>
                <a:latin typeface="Times New Roman"/>
                <a:cs typeface="Times New Roman"/>
              </a:rPr>
              <a:t>of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21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u="sng" spc="-4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45" dirty="0">
                <a:solidFill>
                  <a:srgbClr val="4B494D"/>
                </a:solidFill>
                <a:latin typeface="Times New Roman"/>
                <a:cs typeface="Times New Roman"/>
              </a:rPr>
              <a:t>sthma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50" dirty="0">
                <a:solidFill>
                  <a:srgbClr val="4B494D"/>
                </a:solidFill>
                <a:latin typeface="Times New Roman"/>
                <a:cs typeface="Times New Roman"/>
              </a:rPr>
              <a:t>n</a:t>
            </a:r>
            <a:r>
              <a:rPr sz="1800" spc="35" dirty="0">
                <a:solidFill>
                  <a:srgbClr val="4B494D"/>
                </a:solidFill>
                <a:latin typeface="Times New Roman"/>
                <a:cs typeface="Times New Roman"/>
              </a:rPr>
              <a:t>d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all</a:t>
            </a:r>
            <a:r>
              <a:rPr sz="1800" spc="-14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rgi</a:t>
            </a:r>
            <a:r>
              <a:rPr sz="1800" spc="-3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4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1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are</a:t>
            </a:r>
            <a:r>
              <a:rPr sz="1800" spc="15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in</a:t>
            </a:r>
            <a:r>
              <a:rPr sz="1800" spc="-135" dirty="0">
                <a:solidFill>
                  <a:srgbClr val="4B494D"/>
                </a:solidFill>
                <a:latin typeface="Times New Roman"/>
                <a:cs typeface="Times New Roman"/>
              </a:rPr>
              <a:t>c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reasing.</a:t>
            </a:r>
            <a:r>
              <a:rPr sz="1800" spc="204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It</a:t>
            </a:r>
            <a:r>
              <a:rPr sz="1800" spc="13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4B494D"/>
                </a:solidFill>
                <a:latin typeface="Times New Roman"/>
                <a:cs typeface="Times New Roman"/>
              </a:rPr>
              <a:t>has</a:t>
            </a:r>
            <a:r>
              <a:rPr sz="1800" spc="10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be</a:t>
            </a:r>
            <a:r>
              <a:rPr sz="1800" spc="-9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80" dirty="0">
                <a:solidFill>
                  <a:srgbClr val="4B494D"/>
                </a:solidFill>
                <a:latin typeface="Times New Roman"/>
                <a:cs typeface="Times New Roman"/>
              </a:rPr>
              <a:t>n</a:t>
            </a:r>
            <a:r>
              <a:rPr sz="1800" spc="21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606062"/>
                </a:solidFill>
                <a:latin typeface="Times New Roman"/>
                <a:cs typeface="Times New Roman"/>
              </a:rPr>
              <a:t>speculated</a:t>
            </a:r>
            <a:r>
              <a:rPr sz="1800" spc="21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that</a:t>
            </a:r>
            <a:r>
              <a:rPr sz="1800" spc="18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20" dirty="0">
                <a:solidFill>
                  <a:srgbClr val="606062"/>
                </a:solidFill>
                <a:latin typeface="Times New Roman"/>
                <a:cs typeface="Times New Roman"/>
              </a:rPr>
              <a:t>nvi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r</a:t>
            </a:r>
            <a:r>
              <a:rPr sz="1800" spc="5" dirty="0">
                <a:solidFill>
                  <a:srgbClr val="606062"/>
                </a:solidFill>
                <a:latin typeface="Times New Roman"/>
                <a:cs typeface="Times New Roman"/>
              </a:rPr>
              <a:t>on­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4B494D"/>
                </a:solidFill>
                <a:latin typeface="Times New Roman"/>
                <a:cs typeface="Times New Roman"/>
              </a:rPr>
              <a:t>m</a:t>
            </a:r>
            <a:r>
              <a:rPr sz="1800" spc="-9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0" dirty="0">
                <a:solidFill>
                  <a:srgbClr val="4B494D"/>
                </a:solidFill>
                <a:latin typeface="Times New Roman"/>
                <a:cs typeface="Times New Roman"/>
              </a:rPr>
              <a:t>ntal</a:t>
            </a:r>
            <a:r>
              <a:rPr sz="1800" spc="7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ex</a:t>
            </a:r>
            <a:r>
              <a:rPr sz="1800" spc="-75" dirty="0">
                <a:solidFill>
                  <a:srgbClr val="606062"/>
                </a:solidFill>
                <a:latin typeface="Times New Roman"/>
                <a:cs typeface="Times New Roman"/>
              </a:rPr>
              <a:t>p</a:t>
            </a:r>
            <a:r>
              <a:rPr sz="1800" spc="-5" dirty="0">
                <a:solidFill>
                  <a:srgbClr val="606062"/>
                </a:solidFill>
                <a:latin typeface="Times New Roman"/>
                <a:cs typeface="Times New Roman"/>
              </a:rPr>
              <a:t>o</a:t>
            </a:r>
            <a:r>
              <a:rPr sz="1800" spc="10" dirty="0">
                <a:solidFill>
                  <a:srgbClr val="606062"/>
                </a:solidFill>
                <a:latin typeface="Times New Roman"/>
                <a:cs typeface="Times New Roman"/>
              </a:rPr>
              <a:t>sur</a:t>
            </a:r>
            <a:r>
              <a:rPr sz="1800" spc="-75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145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800" spc="-1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55" dirty="0">
                <a:solidFill>
                  <a:srgbClr val="4B494D"/>
                </a:solidFill>
                <a:latin typeface="Times New Roman"/>
                <a:cs typeface="Times New Roman"/>
              </a:rPr>
              <a:t>r</a:t>
            </a:r>
            <a:r>
              <a:rPr sz="1800" spc="5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-4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606062"/>
                </a:solidFill>
                <a:latin typeface="Times New Roman"/>
                <a:cs typeface="Times New Roman"/>
              </a:rPr>
              <a:t>contributing</a:t>
            </a:r>
            <a:r>
              <a:rPr sz="1800" spc="14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4B494D"/>
                </a:solidFill>
                <a:latin typeface="Times New Roman"/>
                <a:cs typeface="Times New Roman"/>
              </a:rPr>
              <a:t>t</a:t>
            </a:r>
            <a:r>
              <a:rPr sz="1800" spc="125" dirty="0">
                <a:solidFill>
                  <a:srgbClr val="4B494D"/>
                </a:solidFill>
                <a:latin typeface="Times New Roman"/>
                <a:cs typeface="Times New Roman"/>
              </a:rPr>
              <a:t>o</a:t>
            </a:r>
            <a:r>
              <a:rPr sz="1800" spc="-13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4B494D"/>
                </a:solidFill>
                <a:latin typeface="Times New Roman"/>
                <a:cs typeface="Times New Roman"/>
              </a:rPr>
              <a:t>th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i</a:t>
            </a:r>
            <a:r>
              <a:rPr sz="1800" spc="34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ris</a:t>
            </a:r>
            <a:r>
              <a:rPr sz="1800" spc="5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370" dirty="0">
                <a:solidFill>
                  <a:srgbClr val="4B494D"/>
                </a:solidFill>
                <a:latin typeface="Times New Roman"/>
                <a:cs typeface="Times New Roman"/>
              </a:rPr>
              <a:t>.</a:t>
            </a:r>
            <a:r>
              <a:rPr sz="1800" spc="-10" dirty="0">
                <a:solidFill>
                  <a:srgbClr val="606062"/>
                </a:solidFill>
                <a:latin typeface="Times New Roman"/>
                <a:cs typeface="Times New Roman"/>
              </a:rPr>
              <a:t>Several</a:t>
            </a:r>
            <a:r>
              <a:rPr sz="1800" spc="8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800" spc="30" dirty="0">
                <a:solidFill>
                  <a:srgbClr val="606062"/>
                </a:solidFill>
                <a:latin typeface="Times New Roman"/>
                <a:cs typeface="Times New Roman"/>
              </a:rPr>
              <a:t>t</a:t>
            </a:r>
            <a:r>
              <a:rPr sz="1800" spc="-25" dirty="0">
                <a:solidFill>
                  <a:srgbClr val="606062"/>
                </a:solidFill>
                <a:latin typeface="Times New Roman"/>
                <a:cs typeface="Times New Roman"/>
              </a:rPr>
              <a:t>u</a:t>
            </a:r>
            <a:r>
              <a:rPr sz="1800" spc="5" dirty="0">
                <a:solidFill>
                  <a:srgbClr val="606062"/>
                </a:solidFill>
                <a:latin typeface="Times New Roman"/>
                <a:cs typeface="Times New Roman"/>
              </a:rPr>
              <a:t>di</a:t>
            </a:r>
            <a:r>
              <a:rPr sz="1800" spc="-6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145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800" spc="9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demonstrate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that</a:t>
            </a:r>
            <a:r>
              <a:rPr sz="1800" spc="18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06062"/>
                </a:solidFill>
                <a:latin typeface="Times New Roman"/>
                <a:cs typeface="Times New Roman"/>
              </a:rPr>
              <a:t>common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ind</a:t>
            </a:r>
            <a:r>
              <a:rPr sz="1800" spc="-60" dirty="0">
                <a:solidFill>
                  <a:srgbClr val="4B494D"/>
                </a:solidFill>
                <a:latin typeface="Times New Roman"/>
                <a:cs typeface="Times New Roman"/>
              </a:rPr>
              <a:t>o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or</a:t>
            </a:r>
            <a:r>
              <a:rPr sz="1800" spc="12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4B494D"/>
                </a:solidFill>
                <a:latin typeface="Times New Roman"/>
                <a:cs typeface="Times New Roman"/>
              </a:rPr>
              <a:t>aJJer</a:t>
            </a:r>
            <a:r>
              <a:rPr sz="1800" spc="-105" dirty="0">
                <a:solidFill>
                  <a:srgbClr val="4B494D"/>
                </a:solidFill>
                <a:latin typeface="Times New Roman"/>
                <a:cs typeface="Times New Roman"/>
              </a:rPr>
              <a:t>g</a:t>
            </a:r>
            <a:r>
              <a:rPr sz="1800" spc="-6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n</a:t>
            </a:r>
            <a:r>
              <a:rPr sz="1800" spc="2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35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90" dirty="0">
                <a:solidFill>
                  <a:srgbClr val="606062"/>
                </a:solidFill>
                <a:latin typeface="Times New Roman"/>
                <a:cs typeface="Times New Roman"/>
              </a:rPr>
              <a:t>xp</a:t>
            </a:r>
            <a:r>
              <a:rPr sz="1800" spc="45" dirty="0">
                <a:solidFill>
                  <a:srgbClr val="606062"/>
                </a:solidFill>
                <a:latin typeface="Times New Roman"/>
                <a:cs typeface="Times New Roman"/>
              </a:rPr>
              <a:t>o</a:t>
            </a:r>
            <a:r>
              <a:rPr sz="1800" spc="-105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800" spc="30" dirty="0">
                <a:solidFill>
                  <a:srgbClr val="606062"/>
                </a:solidFill>
                <a:latin typeface="Times New Roman"/>
                <a:cs typeface="Times New Roman"/>
              </a:rPr>
              <a:t>ur</a:t>
            </a:r>
            <a:r>
              <a:rPr sz="1800" spc="15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145" dirty="0">
                <a:solidFill>
                  <a:srgbClr val="606062"/>
                </a:solidFill>
                <a:latin typeface="Times New Roman"/>
                <a:cs typeface="Times New Roman"/>
              </a:rPr>
              <a:t>s</a:t>
            </a:r>
            <a:r>
              <a:rPr sz="1800" spc="-2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25" dirty="0">
                <a:solidFill>
                  <a:srgbClr val="606062"/>
                </a:solidFill>
                <a:latin typeface="Times New Roman"/>
                <a:cs typeface="Times New Roman"/>
              </a:rPr>
              <a:t>xa</a:t>
            </a:r>
            <a:r>
              <a:rPr sz="1800" spc="-25" dirty="0">
                <a:solidFill>
                  <a:srgbClr val="606062"/>
                </a:solidFill>
                <a:latin typeface="Times New Roman"/>
                <a:cs typeface="Times New Roman"/>
              </a:rPr>
              <a:t>c</a:t>
            </a:r>
            <a:r>
              <a:rPr sz="1800" spc="-6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-5" dirty="0">
                <a:solidFill>
                  <a:srgbClr val="606062"/>
                </a:solidFill>
                <a:latin typeface="Times New Roman"/>
                <a:cs typeface="Times New Roman"/>
              </a:rPr>
              <a:t>r</a:t>
            </a:r>
            <a:r>
              <a:rPr sz="1800" spc="75" dirty="0">
                <a:solidFill>
                  <a:srgbClr val="606062"/>
                </a:solidFill>
                <a:latin typeface="Times New Roman"/>
                <a:cs typeface="Times New Roman"/>
              </a:rPr>
              <a:t>­</a:t>
            </a:r>
            <a:r>
              <a:rPr sz="1800" spc="5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b</a:t>
            </a:r>
            <a:r>
              <a:rPr sz="1800" spc="17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45" dirty="0">
                <a:solidFill>
                  <a:srgbClr val="4B494D"/>
                </a:solidFill>
                <a:latin typeface="Times New Roman"/>
                <a:cs typeface="Times New Roman"/>
              </a:rPr>
              <a:t>te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606062"/>
                </a:solidFill>
                <a:latin typeface="Times New Roman"/>
                <a:cs typeface="Times New Roman"/>
              </a:rPr>
              <a:t>a</a:t>
            </a:r>
            <a:r>
              <a:rPr sz="1800" spc="60" dirty="0">
                <a:solidFill>
                  <a:srgbClr val="606062"/>
                </a:solidFill>
                <a:latin typeface="Times New Roman"/>
                <a:cs typeface="Times New Roman"/>
              </a:rPr>
              <a:t>sth</a:t>
            </a:r>
            <a:r>
              <a:rPr sz="1800" spc="325" dirty="0">
                <a:solidFill>
                  <a:srgbClr val="606062"/>
                </a:solidFill>
                <a:latin typeface="Times New Roman"/>
                <a:cs typeface="Times New Roman"/>
              </a:rPr>
              <a:t>m</a:t>
            </a:r>
            <a:r>
              <a:rPr sz="1800" spc="65" dirty="0">
                <a:solidFill>
                  <a:srgbClr val="606062"/>
                </a:solidFill>
                <a:latin typeface="Times New Roman"/>
                <a:cs typeface="Times New Roman"/>
              </a:rPr>
              <a:t>a.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M</a:t>
            </a:r>
            <a:r>
              <a:rPr sz="1800" spc="-18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4B494D"/>
                </a:solidFill>
                <a:latin typeface="Times New Roman"/>
                <a:cs typeface="Times New Roman"/>
              </a:rPr>
              <a:t>in</a:t>
            </a:r>
            <a:r>
              <a:rPr sz="1800" spc="185" dirty="0">
                <a:solidFill>
                  <a:srgbClr val="4B494D"/>
                </a:solidFill>
                <a:latin typeface="Times New Roman"/>
                <a:cs typeface="Times New Roman"/>
              </a:rPr>
              <a:t>i</a:t>
            </a:r>
            <a:r>
              <a:rPr sz="1800" spc="-70" dirty="0">
                <a:solidFill>
                  <a:srgbClr val="4B494D"/>
                </a:solidFill>
                <a:latin typeface="Times New Roman"/>
                <a:cs typeface="Times New Roman"/>
              </a:rPr>
              <a:t>m</a:t>
            </a:r>
            <a:r>
              <a:rPr sz="1800" spc="-22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4B494D"/>
                </a:solidFill>
                <a:latin typeface="Times New Roman"/>
                <a:cs typeface="Times New Roman"/>
              </a:rPr>
              <a:t>i</a:t>
            </a:r>
            <a:r>
              <a:rPr sz="1800" spc="65" dirty="0">
                <a:solidFill>
                  <a:srgbClr val="4B494D"/>
                </a:solidFill>
                <a:latin typeface="Times New Roman"/>
                <a:cs typeface="Times New Roman"/>
              </a:rPr>
              <a:t>zing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4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1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195" dirty="0">
                <a:solidFill>
                  <a:srgbClr val="606062"/>
                </a:solidFill>
                <a:latin typeface="Times New Roman"/>
                <a:cs typeface="Times New Roman"/>
              </a:rPr>
              <a:t>x</a:t>
            </a:r>
            <a:r>
              <a:rPr sz="1800" spc="65" dirty="0">
                <a:solidFill>
                  <a:srgbClr val="606062"/>
                </a:solidFill>
                <a:latin typeface="Times New Roman"/>
                <a:cs typeface="Times New Roman"/>
              </a:rPr>
              <a:t>pos</a:t>
            </a:r>
            <a:r>
              <a:rPr sz="1800" spc="-229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50" dirty="0">
                <a:solidFill>
                  <a:srgbClr val="606062"/>
                </a:solidFill>
                <a:latin typeface="Times New Roman"/>
                <a:cs typeface="Times New Roman"/>
              </a:rPr>
              <a:t>ure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14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35" dirty="0">
                <a:solidFill>
                  <a:srgbClr val="4B494D"/>
                </a:solidFill>
                <a:latin typeface="Times New Roman"/>
                <a:cs typeface="Times New Roman"/>
              </a:rPr>
              <a:t>to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606062"/>
                </a:solidFill>
                <a:latin typeface="Times New Roman"/>
                <a:cs typeface="Times New Roman"/>
              </a:rPr>
              <a:t>a</a:t>
            </a:r>
            <a:r>
              <a:rPr sz="1800" spc="75" dirty="0">
                <a:solidFill>
                  <a:srgbClr val="606062"/>
                </a:solidFill>
                <a:latin typeface="Times New Roman"/>
                <a:cs typeface="Times New Roman"/>
              </a:rPr>
              <a:t>llergens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 </a:t>
            </a:r>
            <a:r>
              <a:rPr sz="1800" spc="-22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606062"/>
                </a:solidFill>
                <a:latin typeface="Times New Roman"/>
                <a:cs typeface="Times New Roman"/>
              </a:rPr>
              <a:t>and</a:t>
            </a:r>
            <a:r>
              <a:rPr sz="1800" spc="4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B494D"/>
                </a:solidFill>
                <a:latin typeface="Times New Roman"/>
                <a:cs typeface="Times New Roman"/>
              </a:rPr>
              <a:t>r</a:t>
            </a:r>
            <a:r>
              <a:rPr sz="1800" spc="-6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medi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ting</a:t>
            </a:r>
            <a:r>
              <a:rPr sz="1800" spc="15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the</a:t>
            </a:r>
            <a:r>
              <a:rPr sz="1800" spc="1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606062"/>
                </a:solidFill>
                <a:latin typeface="Times New Roman"/>
                <a:cs typeface="Times New Roman"/>
              </a:rPr>
              <a:t>nvironment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12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4B494D"/>
                </a:solidFill>
                <a:latin typeface="Times New Roman"/>
                <a:cs typeface="Times New Roman"/>
              </a:rPr>
              <a:t>play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1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4B494D"/>
                </a:solidFill>
                <a:latin typeface="Times New Roman"/>
                <a:cs typeface="Times New Roman"/>
              </a:rPr>
              <a:t>critica</a:t>
            </a:r>
            <a:r>
              <a:rPr sz="1800" spc="-18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5" dirty="0">
                <a:solidFill>
                  <a:srgbClr val="342D38"/>
                </a:solidFill>
                <a:latin typeface="Times New Roman"/>
                <a:cs typeface="Times New Roman"/>
              </a:rPr>
              <a:t>l</a:t>
            </a:r>
            <a:r>
              <a:rPr sz="1800" spc="95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role</a:t>
            </a:r>
            <a:r>
              <a:rPr sz="1800" spc="14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4B494D"/>
                </a:solidFill>
                <a:latin typeface="Times New Roman"/>
                <a:cs typeface="Times New Roman"/>
              </a:rPr>
              <a:t>in</a:t>
            </a:r>
            <a:r>
              <a:rPr sz="1800" spc="11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the</a:t>
            </a:r>
            <a:r>
              <a:rPr sz="1800" spc="1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treat­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ment</a:t>
            </a:r>
            <a:r>
              <a:rPr sz="1800" spc="7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606062"/>
                </a:solidFill>
                <a:latin typeface="Times New Roman"/>
                <a:cs typeface="Times New Roman"/>
              </a:rPr>
              <a:t>of</a:t>
            </a:r>
            <a:r>
              <a:rPr sz="1800" spc="-21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606062"/>
                </a:solidFill>
                <a:latin typeface="Times New Roman"/>
                <a:cs typeface="Times New Roman"/>
              </a:rPr>
              <a:t>asthma</a:t>
            </a:r>
            <a:r>
              <a:rPr sz="1800" spc="-2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and</a:t>
            </a:r>
            <a:r>
              <a:rPr sz="1800" spc="-7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10" dirty="0">
                <a:solidFill>
                  <a:srgbClr val="4B494D"/>
                </a:solidFill>
                <a:latin typeface="Times New Roman"/>
                <a:cs typeface="Times New Roman"/>
              </a:rPr>
              <a:t>aJJ</a:t>
            </a:r>
            <a:r>
              <a:rPr sz="1800" spc="-22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35" dirty="0">
                <a:solidFill>
                  <a:srgbClr val="4B494D"/>
                </a:solidFill>
                <a:latin typeface="Times New Roman"/>
                <a:cs typeface="Times New Roman"/>
              </a:rPr>
              <a:t>rg</a:t>
            </a:r>
            <a:r>
              <a:rPr sz="1800" spc="-70" dirty="0">
                <a:solidFill>
                  <a:srgbClr val="4B494D"/>
                </a:solidFill>
                <a:latin typeface="Times New Roman"/>
                <a:cs typeface="Times New Roman"/>
              </a:rPr>
              <a:t>i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4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60" dirty="0">
                <a:solidFill>
                  <a:srgbClr val="77797C"/>
                </a:solidFill>
                <a:latin typeface="Times New Roman"/>
                <a:cs typeface="Times New Roman"/>
              </a:rPr>
              <a:t>.</a:t>
            </a:r>
            <a:r>
              <a:rPr sz="1800" spc="-215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4B494D"/>
                </a:solidFill>
                <a:latin typeface="Times New Roman"/>
                <a:cs typeface="Times New Roman"/>
              </a:rPr>
              <a:t>The</a:t>
            </a:r>
            <a:r>
              <a:rPr sz="1800" spc="-13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most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ef</a:t>
            </a:r>
            <a:r>
              <a:rPr sz="1800" spc="-70" dirty="0">
                <a:solidFill>
                  <a:srgbClr val="606062"/>
                </a:solidFill>
                <a:latin typeface="Times New Roman"/>
                <a:cs typeface="Times New Roman"/>
              </a:rPr>
              <a:t>f</a:t>
            </a:r>
            <a:r>
              <a:rPr sz="1800" spc="15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606062"/>
                </a:solidFill>
                <a:latin typeface="Times New Roman"/>
                <a:cs typeface="Times New Roman"/>
              </a:rPr>
              <a:t>ctive</a:t>
            </a:r>
            <a:r>
              <a:rPr sz="1800" spc="-4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135" dirty="0">
                <a:solidFill>
                  <a:srgbClr val="606062"/>
                </a:solidFill>
                <a:latin typeface="Times New Roman"/>
                <a:cs typeface="Times New Roman"/>
              </a:rPr>
              <a:t>e</a:t>
            </a:r>
            <a:r>
              <a:rPr sz="1800" spc="-20" dirty="0">
                <a:solidFill>
                  <a:srgbClr val="606062"/>
                </a:solidFill>
                <a:latin typeface="Times New Roman"/>
                <a:cs typeface="Times New Roman"/>
              </a:rPr>
              <a:t>nvironmen</a:t>
            </a:r>
            <a:r>
              <a:rPr sz="1800" spc="-22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342D38"/>
                </a:solidFill>
                <a:latin typeface="Times New Roman"/>
                <a:cs typeface="Times New Roman"/>
              </a:rPr>
              <a:t>­</a:t>
            </a:r>
            <a:r>
              <a:rPr sz="1800" spc="55" dirty="0">
                <a:solidFill>
                  <a:srgbClr val="342D38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4B494D"/>
                </a:solidFill>
                <a:latin typeface="Arial"/>
                <a:cs typeface="Arial"/>
              </a:rPr>
              <a:t>tal</a:t>
            </a:r>
            <a:r>
              <a:rPr sz="1600" dirty="0">
                <a:solidFill>
                  <a:srgbClr val="4B494D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4B494D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606062"/>
                </a:solidFill>
                <a:latin typeface="Times New Roman"/>
                <a:cs typeface="Times New Roman"/>
              </a:rPr>
              <a:t>control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m</a:t>
            </a:r>
            <a:r>
              <a:rPr sz="1800" spc="-3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45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13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60" dirty="0">
                <a:solidFill>
                  <a:srgbClr val="4B494D"/>
                </a:solidFill>
                <a:latin typeface="Times New Roman"/>
                <a:cs typeface="Times New Roman"/>
              </a:rPr>
              <a:t>u</a:t>
            </a:r>
            <a:r>
              <a:rPr sz="1800" spc="10" dirty="0">
                <a:solidFill>
                  <a:srgbClr val="4B494D"/>
                </a:solidFill>
                <a:latin typeface="Times New Roman"/>
                <a:cs typeface="Times New Roman"/>
              </a:rPr>
              <a:t>r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4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2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2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85" dirty="0">
                <a:solidFill>
                  <a:srgbClr val="4B494D"/>
                </a:solidFill>
                <a:latin typeface="Times New Roman"/>
                <a:cs typeface="Times New Roman"/>
              </a:rPr>
              <a:t>r</a:t>
            </a:r>
            <a:r>
              <a:rPr sz="1800" spc="14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7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B494D"/>
                </a:solidFill>
                <a:latin typeface="Times New Roman"/>
                <a:cs typeface="Times New Roman"/>
              </a:rPr>
              <a:t>tailored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75" dirty="0">
                <a:solidFill>
                  <a:srgbClr val="4B494D"/>
                </a:solidFill>
                <a:latin typeface="Times New Roman"/>
                <a:cs typeface="Times New Roman"/>
              </a:rPr>
              <a:t>mu</a:t>
            </a:r>
            <a:r>
              <a:rPr sz="1800" spc="85" dirty="0">
                <a:solidFill>
                  <a:srgbClr val="4B494D"/>
                </a:solidFill>
                <a:latin typeface="Times New Roman"/>
                <a:cs typeface="Times New Roman"/>
              </a:rPr>
              <a:t>J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tifa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c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eted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7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int</a:t>
            </a:r>
            <a:r>
              <a:rPr sz="1800" spc="-12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rventions</a:t>
            </a:r>
            <a:r>
              <a:rPr sz="1800" spc="-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which </a:t>
            </a:r>
            <a:r>
              <a:rPr sz="1800" spc="-1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606062"/>
                </a:solidFill>
                <a:latin typeface="Times New Roman"/>
                <a:cs typeface="Times New Roman"/>
              </a:rPr>
              <a:t>include</a:t>
            </a:r>
            <a:r>
              <a:rPr sz="1800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55" dirty="0">
                <a:solidFill>
                  <a:srgbClr val="606062"/>
                </a:solidFill>
                <a:latin typeface="Times New Roman"/>
                <a:cs typeface="Times New Roman"/>
              </a:rPr>
              <a:t>ed</a:t>
            </a:r>
            <a:r>
              <a:rPr sz="1800" spc="-40" dirty="0">
                <a:solidFill>
                  <a:srgbClr val="606062"/>
                </a:solidFill>
                <a:latin typeface="Times New Roman"/>
                <a:cs typeface="Times New Roman"/>
              </a:rPr>
              <a:t>u</a:t>
            </a:r>
            <a:r>
              <a:rPr sz="1800" spc="20" dirty="0">
                <a:solidFill>
                  <a:srgbClr val="606062"/>
                </a:solidFill>
                <a:latin typeface="Times New Roman"/>
                <a:cs typeface="Times New Roman"/>
              </a:rPr>
              <a:t>catio</a:t>
            </a:r>
            <a:r>
              <a:rPr sz="1800" spc="30" dirty="0">
                <a:solidFill>
                  <a:srgbClr val="606062"/>
                </a:solidFill>
                <a:latin typeface="Times New Roman"/>
                <a:cs typeface="Times New Roman"/>
              </a:rPr>
              <a:t>n</a:t>
            </a:r>
            <a:r>
              <a:rPr sz="1800" spc="180" dirty="0">
                <a:solidFill>
                  <a:srgbClr val="77797C"/>
                </a:solidFill>
                <a:latin typeface="Times New Roman"/>
                <a:cs typeface="Times New Roman"/>
              </a:rPr>
              <a:t>,</a:t>
            </a:r>
            <a:r>
              <a:rPr sz="1800" spc="190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thorough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12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606062"/>
                </a:solidFill>
                <a:latin typeface="Times New Roman"/>
                <a:cs typeface="Times New Roman"/>
              </a:rPr>
              <a:t>cleani</a:t>
            </a:r>
            <a:r>
              <a:rPr sz="1800" spc="-15" dirty="0">
                <a:solidFill>
                  <a:srgbClr val="606062"/>
                </a:solidFill>
                <a:latin typeface="Times New Roman"/>
                <a:cs typeface="Times New Roman"/>
              </a:rPr>
              <a:t>n</a:t>
            </a:r>
            <a:r>
              <a:rPr sz="1800" spc="75" dirty="0">
                <a:solidFill>
                  <a:srgbClr val="606062"/>
                </a:solidFill>
                <a:latin typeface="Times New Roman"/>
                <a:cs typeface="Times New Roman"/>
              </a:rPr>
              <a:t>g</a:t>
            </a:r>
            <a:r>
              <a:rPr sz="1800" spc="180" dirty="0">
                <a:solidFill>
                  <a:srgbClr val="77797C"/>
                </a:solidFill>
                <a:latin typeface="Times New Roman"/>
                <a:cs typeface="Times New Roman"/>
              </a:rPr>
              <a:t>,</a:t>
            </a:r>
            <a:r>
              <a:rPr sz="1800" spc="190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u</a:t>
            </a:r>
            <a:r>
              <a:rPr sz="1800" spc="-40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65" dirty="0">
                <a:solidFill>
                  <a:srgbClr val="4B494D"/>
                </a:solidFill>
                <a:latin typeface="Times New Roman"/>
                <a:cs typeface="Times New Roman"/>
              </a:rPr>
              <a:t>ing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B494D"/>
                </a:solidFill>
                <a:latin typeface="Times New Roman"/>
                <a:cs typeface="Times New Roman"/>
              </a:rPr>
              <a:t>hi</a:t>
            </a:r>
            <a:r>
              <a:rPr sz="1800" spc="110" dirty="0">
                <a:solidFill>
                  <a:srgbClr val="4B494D"/>
                </a:solidFill>
                <a:latin typeface="Times New Roman"/>
                <a:cs typeface="Times New Roman"/>
              </a:rPr>
              <a:t>g</a:t>
            </a:r>
            <a:r>
              <a:rPr sz="1800" spc="-25" dirty="0">
                <a:solidFill>
                  <a:srgbClr val="4B494D"/>
                </a:solidFill>
                <a:latin typeface="Times New Roman"/>
                <a:cs typeface="Times New Roman"/>
              </a:rPr>
              <a:t>b­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606062"/>
                </a:solidFill>
                <a:latin typeface="Times New Roman"/>
                <a:cs typeface="Times New Roman"/>
              </a:rPr>
              <a:t>efficiency</a:t>
            </a:r>
            <a:r>
              <a:rPr sz="1800" spc="155" dirty="0">
                <a:solidFill>
                  <a:srgbClr val="606062"/>
                </a:solidFill>
                <a:latin typeface="Times New Roman"/>
                <a:cs typeface="Times New Roman"/>
              </a:rPr>
              <a:t> </a:t>
            </a:r>
            <a:r>
              <a:rPr sz="1800" spc="70" dirty="0">
                <a:solidFill>
                  <a:srgbClr val="4B494D"/>
                </a:solidFill>
                <a:latin typeface="Times New Roman"/>
                <a:cs typeface="Times New Roman"/>
              </a:rPr>
              <a:t>p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articulate</a:t>
            </a:r>
            <a:r>
              <a:rPr sz="1800" spc="1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600" spc="35" dirty="0">
                <a:solidFill>
                  <a:srgbClr val="4B494D"/>
                </a:solidFill>
                <a:latin typeface="Arial"/>
                <a:cs typeface="Arial"/>
              </a:rPr>
              <a:t>air</a:t>
            </a:r>
            <a:r>
              <a:rPr sz="1600" spc="70" dirty="0">
                <a:solidFill>
                  <a:srgbClr val="4B494D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(</a:t>
            </a:r>
            <a:r>
              <a:rPr sz="1800" spc="20" dirty="0">
                <a:solidFill>
                  <a:srgbClr val="4B494D"/>
                </a:solidFill>
                <a:latin typeface="Times New Roman"/>
                <a:cs typeface="Times New Roman"/>
              </a:rPr>
              <a:t>HE</a:t>
            </a:r>
            <a:r>
              <a:rPr sz="1800" spc="-190" dirty="0">
                <a:solidFill>
                  <a:srgbClr val="4B494D"/>
                </a:solidFill>
                <a:latin typeface="Times New Roman"/>
                <a:cs typeface="Times New Roman"/>
              </a:rPr>
              <a:t>P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A)</a:t>
            </a:r>
            <a:r>
              <a:rPr sz="1800" spc="16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filter</a:t>
            </a:r>
            <a:r>
              <a:rPr sz="1800" spc="-8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180" dirty="0">
                <a:solidFill>
                  <a:srgbClr val="77797C"/>
                </a:solidFill>
                <a:latin typeface="Times New Roman"/>
                <a:cs typeface="Times New Roman"/>
              </a:rPr>
              <a:t>,</a:t>
            </a:r>
            <a:r>
              <a:rPr sz="1800" spc="-110" dirty="0">
                <a:solidFill>
                  <a:srgbClr val="77797C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B494D"/>
                </a:solidFill>
                <a:latin typeface="Times New Roman"/>
                <a:cs typeface="Times New Roman"/>
              </a:rPr>
              <a:t>integrated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22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B494D"/>
                </a:solidFill>
                <a:latin typeface="Times New Roman"/>
                <a:cs typeface="Times New Roman"/>
              </a:rPr>
              <a:t>p</a:t>
            </a:r>
            <a:r>
              <a:rPr sz="1800" spc="-6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25" dirty="0">
                <a:solidFill>
                  <a:srgbClr val="4B494D"/>
                </a:solidFill>
                <a:latin typeface="Times New Roman"/>
                <a:cs typeface="Times New Roman"/>
              </a:rPr>
              <a:t>t</a:t>
            </a:r>
            <a:r>
              <a:rPr sz="1800" spc="7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man­</a:t>
            </a:r>
            <a:r>
              <a:rPr sz="1800" spc="-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a</a:t>
            </a:r>
            <a:r>
              <a:rPr sz="1800" spc="-65" dirty="0">
                <a:solidFill>
                  <a:srgbClr val="4B494D"/>
                </a:solidFill>
                <a:latin typeface="Times New Roman"/>
                <a:cs typeface="Times New Roman"/>
              </a:rPr>
              <a:t>g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ement,</a:t>
            </a:r>
            <a:r>
              <a:rPr sz="1800" spc="10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4B494D"/>
                </a:solidFill>
                <a:latin typeface="Times New Roman"/>
                <a:cs typeface="Times New Roman"/>
              </a:rPr>
              <a:t>and</a:t>
            </a:r>
            <a:r>
              <a:rPr sz="1800" spc="-8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u="sng" spc="-60" dirty="0">
                <a:solidFill>
                  <a:srgbClr val="4B494D"/>
                </a:solidFill>
                <a:latin typeface="Times New Roman"/>
                <a:cs typeface="Times New Roman"/>
              </a:rPr>
              <a:t>m</a:t>
            </a:r>
            <a:r>
              <a:rPr sz="1800" spc="-30" dirty="0">
                <a:solidFill>
                  <a:srgbClr val="4B494D"/>
                </a:solidFill>
                <a:latin typeface="Times New Roman"/>
                <a:cs typeface="Times New Roman"/>
              </a:rPr>
              <a:t>ai</a:t>
            </a:r>
            <a:r>
              <a:rPr sz="1800" spc="145" dirty="0">
                <a:solidFill>
                  <a:srgbClr val="4B494D"/>
                </a:solidFill>
                <a:latin typeface="Times New Roman"/>
                <a:cs typeface="Times New Roman"/>
              </a:rPr>
              <a:t>n</a:t>
            </a:r>
            <a:r>
              <a:rPr sz="1800" spc="-20" dirty="0">
                <a:solidFill>
                  <a:srgbClr val="4B494D"/>
                </a:solidFill>
                <a:latin typeface="Times New Roman"/>
                <a:cs typeface="Times New Roman"/>
              </a:rPr>
              <a:t>tenan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c</a:t>
            </a:r>
            <a:r>
              <a:rPr sz="1800" spc="14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-50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B494D"/>
                </a:solidFill>
                <a:latin typeface="Times New Roman"/>
                <a:cs typeface="Times New Roman"/>
              </a:rPr>
              <a:t>of </a:t>
            </a:r>
            <a:r>
              <a:rPr sz="1800" spc="-10" dirty="0">
                <a:solidFill>
                  <a:srgbClr val="4B494D"/>
                </a:solidFill>
                <a:latin typeface="Times New Roman"/>
                <a:cs typeface="Times New Roman"/>
              </a:rPr>
              <a:t>th</a:t>
            </a:r>
            <a:r>
              <a:rPr sz="1800" spc="-3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4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140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-125" dirty="0">
                <a:solidFill>
                  <a:srgbClr val="4B494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4B494D"/>
                </a:solidFill>
                <a:latin typeface="Times New Roman"/>
                <a:cs typeface="Times New Roman"/>
              </a:rPr>
              <a:t>practi</a:t>
            </a:r>
            <a:r>
              <a:rPr sz="1800" spc="15" dirty="0">
                <a:solidFill>
                  <a:srgbClr val="4B494D"/>
                </a:solidFill>
                <a:latin typeface="Times New Roman"/>
                <a:cs typeface="Times New Roman"/>
              </a:rPr>
              <a:t>c</a:t>
            </a:r>
            <a:r>
              <a:rPr sz="1800" spc="5" dirty="0">
                <a:solidFill>
                  <a:srgbClr val="4B494D"/>
                </a:solidFill>
                <a:latin typeface="Times New Roman"/>
                <a:cs typeface="Times New Roman"/>
              </a:rPr>
              <a:t>e</a:t>
            </a:r>
            <a:r>
              <a:rPr sz="1800" spc="125" dirty="0">
                <a:solidFill>
                  <a:srgbClr val="4B494D"/>
                </a:solidFill>
                <a:latin typeface="Times New Roman"/>
                <a:cs typeface="Times New Roman"/>
              </a:rPr>
              <a:t>s</a:t>
            </a:r>
            <a:r>
              <a:rPr sz="1800" spc="60" dirty="0">
                <a:solidFill>
                  <a:srgbClr val="77797C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584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9564" y="779652"/>
            <a:ext cx="7912100" cy="299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tp:/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x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sion.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/p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ts/ipm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omm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nit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y/h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al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yhom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tp:/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800" u="heavy" spc="-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omolog</a:t>
            </a:r>
            <a:r>
              <a:rPr sz="1800" u="heavy" spc="-1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.i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as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fl.e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tu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s/main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op.h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m#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ou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eh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tp://w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800" u="heavy" spc="-1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.imp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s.o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800" u="heavy" spc="6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1800" dirty="0">
                <a:latin typeface="Calibri"/>
                <a:cs typeface="Calibri"/>
              </a:rPr>
              <a:t>********************************************************************* 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tp://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schoo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tmanage</a:t>
            </a:r>
            <a:r>
              <a:rPr sz="1800" u="heavy" spc="-19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.o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u="heavy" spc="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*********************************************************************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389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066" y="1384418"/>
            <a:ext cx="4563454" cy="399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4321" y="1401509"/>
            <a:ext cx="1965533" cy="3982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1895" y="1862983"/>
            <a:ext cx="1230594" cy="991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0769" y="1384418"/>
            <a:ext cx="290556" cy="3982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6426" y="8540"/>
            <a:ext cx="0" cy="743585"/>
          </a:xfrm>
          <a:custGeom>
            <a:avLst/>
            <a:gdLst/>
            <a:ahLst/>
            <a:cxnLst/>
            <a:rect l="l" t="t" r="r" b="b"/>
            <a:pathLst>
              <a:path h="743585">
                <a:moveTo>
                  <a:pt x="0" y="743009"/>
                </a:moveTo>
                <a:lnTo>
                  <a:pt x="0" y="0"/>
                </a:lnTo>
              </a:path>
            </a:pathLst>
          </a:custGeom>
          <a:ln w="51262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6426" y="811356"/>
            <a:ext cx="0" cy="5628640"/>
          </a:xfrm>
          <a:custGeom>
            <a:avLst/>
            <a:gdLst/>
            <a:ahLst/>
            <a:cxnLst/>
            <a:rect l="l" t="t" r="r" b="b"/>
            <a:pathLst>
              <a:path h="5628640">
                <a:moveTo>
                  <a:pt x="0" y="5628160"/>
                </a:moveTo>
                <a:lnTo>
                  <a:pt x="0" y="0"/>
                </a:lnTo>
              </a:path>
            </a:pathLst>
          </a:custGeom>
          <a:ln w="51262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54116" y="8540"/>
            <a:ext cx="0" cy="743585"/>
          </a:xfrm>
          <a:custGeom>
            <a:avLst/>
            <a:gdLst/>
            <a:ahLst/>
            <a:cxnLst/>
            <a:rect l="l" t="t" r="r" b="b"/>
            <a:pathLst>
              <a:path h="743585">
                <a:moveTo>
                  <a:pt x="0" y="743009"/>
                </a:moveTo>
                <a:lnTo>
                  <a:pt x="0" y="0"/>
                </a:lnTo>
              </a:path>
            </a:pathLst>
          </a:custGeom>
          <a:ln w="3417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54116" y="811356"/>
            <a:ext cx="0" cy="5628640"/>
          </a:xfrm>
          <a:custGeom>
            <a:avLst/>
            <a:gdLst/>
            <a:ahLst/>
            <a:cxnLst/>
            <a:rect l="l" t="t" r="r" b="b"/>
            <a:pathLst>
              <a:path h="5628640">
                <a:moveTo>
                  <a:pt x="0" y="5628160"/>
                </a:moveTo>
                <a:lnTo>
                  <a:pt x="0" y="0"/>
                </a:lnTo>
              </a:path>
            </a:pathLst>
          </a:custGeom>
          <a:ln w="3417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0795" y="781453"/>
            <a:ext cx="9150985" cy="0"/>
          </a:xfrm>
          <a:custGeom>
            <a:avLst/>
            <a:gdLst/>
            <a:ahLst/>
            <a:cxnLst/>
            <a:rect l="l" t="t" r="r" b="b"/>
            <a:pathLst>
              <a:path w="9150985">
                <a:moveTo>
                  <a:pt x="0" y="0"/>
                </a:moveTo>
                <a:lnTo>
                  <a:pt x="9150408" y="0"/>
                </a:lnTo>
              </a:path>
            </a:pathLst>
          </a:custGeom>
          <a:ln w="5980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3811" y="1434799"/>
            <a:ext cx="1982470" cy="0"/>
          </a:xfrm>
          <a:custGeom>
            <a:avLst/>
            <a:gdLst/>
            <a:ahLst/>
            <a:cxnLst/>
            <a:rect l="l" t="t" r="r" b="b"/>
            <a:pathLst>
              <a:path w="1982470">
                <a:moveTo>
                  <a:pt x="0" y="0"/>
                </a:moveTo>
                <a:lnTo>
                  <a:pt x="1982160" y="0"/>
                </a:lnTo>
              </a:path>
            </a:pathLst>
          </a:custGeom>
          <a:ln w="68350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5585" y="1434799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60">
                <a:moveTo>
                  <a:pt x="0" y="0"/>
                </a:moveTo>
                <a:lnTo>
                  <a:pt x="2016337" y="0"/>
                </a:lnTo>
              </a:path>
            </a:pathLst>
          </a:custGeom>
          <a:ln w="68350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1022" y="3010517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5980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1022" y="3206948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7985" y="338629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1022" y="3386297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7985" y="3565648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1022" y="3565648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7985" y="374499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1022" y="3744997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47985" y="3924346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01022" y="3924346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1022" y="4103697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1022" y="4283047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01022" y="4458126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01022" y="4637477"/>
            <a:ext cx="1794510" cy="0"/>
          </a:xfrm>
          <a:custGeom>
            <a:avLst/>
            <a:gdLst/>
            <a:ahLst/>
            <a:cxnLst/>
            <a:rect l="l" t="t" r="r" b="b"/>
            <a:pathLst>
              <a:path w="1794510">
                <a:moveTo>
                  <a:pt x="0" y="0"/>
                </a:moveTo>
                <a:lnTo>
                  <a:pt x="1794197" y="0"/>
                </a:lnTo>
              </a:path>
            </a:pathLst>
          </a:custGeom>
          <a:ln w="1708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1022" y="482963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3417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9635" y="5316444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60">
                <a:moveTo>
                  <a:pt x="0" y="0"/>
                </a:moveTo>
                <a:lnTo>
                  <a:pt x="2016335" y="0"/>
                </a:lnTo>
              </a:path>
            </a:pathLst>
          </a:custGeom>
          <a:ln w="9398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15585" y="531644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9398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1534" y="1434799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337" y="0"/>
                </a:lnTo>
              </a:path>
            </a:pathLst>
          </a:custGeom>
          <a:ln w="68350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4060" y="1699554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373" y="0"/>
                </a:lnTo>
              </a:path>
            </a:pathLst>
          </a:custGeom>
          <a:ln w="17087">
            <a:solidFill>
              <a:srgbClr val="ACB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36972" y="301051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5980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36972" y="3206948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36972" y="338629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6972" y="3565648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6972" y="374499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36972" y="3924346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6972" y="410369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36972" y="428304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36972" y="4458126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36972" y="463747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1708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36972" y="4816826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6972" y="5004716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36972" y="518833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36972" y="5316444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9398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87484" y="1434799"/>
            <a:ext cx="1982470" cy="0"/>
          </a:xfrm>
          <a:custGeom>
            <a:avLst/>
            <a:gdLst/>
            <a:ahLst/>
            <a:cxnLst/>
            <a:rect l="l" t="t" r="r" b="b"/>
            <a:pathLst>
              <a:path w="1982470">
                <a:moveTo>
                  <a:pt x="0" y="0"/>
                </a:moveTo>
                <a:lnTo>
                  <a:pt x="1982161" y="0"/>
                </a:lnTo>
              </a:path>
            </a:pathLst>
          </a:custGeom>
          <a:ln w="68350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51563" y="3014786"/>
            <a:ext cx="0" cy="2110105"/>
          </a:xfrm>
          <a:custGeom>
            <a:avLst/>
            <a:gdLst/>
            <a:ahLst/>
            <a:cxnLst/>
            <a:rect l="l" t="t" r="r" b="b"/>
            <a:pathLst>
              <a:path h="2110104">
                <a:moveTo>
                  <a:pt x="0" y="2109496"/>
                </a:moveTo>
                <a:lnTo>
                  <a:pt x="0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55834" y="3206948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55834" y="338629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55834" y="3565648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55834" y="374499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55834" y="3924346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55834" y="410369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55834" y="428304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25631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55834" y="4458126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55834" y="4637477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17087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55834" y="4816826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4">
                <a:moveTo>
                  <a:pt x="0" y="0"/>
                </a:moveTo>
                <a:lnTo>
                  <a:pt x="1879635" y="0"/>
                </a:lnTo>
              </a:path>
            </a:pathLst>
          </a:custGeom>
          <a:ln w="17087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72922" y="5017527"/>
            <a:ext cx="1863089" cy="0"/>
          </a:xfrm>
          <a:custGeom>
            <a:avLst/>
            <a:gdLst/>
            <a:ahLst/>
            <a:cxnLst/>
            <a:rect l="l" t="t" r="r" b="b"/>
            <a:pathLst>
              <a:path w="1863090">
                <a:moveTo>
                  <a:pt x="0" y="0"/>
                </a:moveTo>
                <a:lnTo>
                  <a:pt x="1862547" y="0"/>
                </a:lnTo>
              </a:path>
            </a:pathLst>
          </a:custGeom>
          <a:ln w="3417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55834" y="5316444"/>
            <a:ext cx="1965325" cy="0"/>
          </a:xfrm>
          <a:custGeom>
            <a:avLst/>
            <a:gdLst/>
            <a:ahLst/>
            <a:cxnLst/>
            <a:rect l="l" t="t" r="r" b="b"/>
            <a:pathLst>
              <a:path w="1965325">
                <a:moveTo>
                  <a:pt x="0" y="0"/>
                </a:moveTo>
                <a:lnTo>
                  <a:pt x="1965073" y="0"/>
                </a:lnTo>
              </a:path>
            </a:pathLst>
          </a:custGeom>
          <a:ln w="93981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798585" y="41906"/>
            <a:ext cx="547179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020"/>
              </a:lnSpc>
            </a:pPr>
            <a:r>
              <a:rPr sz="5900" b="1" i="1" spc="-445" dirty="0">
                <a:solidFill>
                  <a:srgbClr val="DF1A2A"/>
                </a:solidFill>
                <a:latin typeface="Arial"/>
                <a:cs typeface="Arial"/>
              </a:rPr>
              <a:t>i</a:t>
            </a:r>
            <a:r>
              <a:rPr sz="5900" b="1" i="1" spc="-944" dirty="0">
                <a:solidFill>
                  <a:srgbClr val="DF1A2A"/>
                </a:solidFill>
                <a:latin typeface="Arial"/>
                <a:cs typeface="Arial"/>
              </a:rPr>
              <a:t>S</a:t>
            </a:r>
            <a:r>
              <a:rPr sz="5900" b="1" i="1" spc="-1415" dirty="0">
                <a:solidFill>
                  <a:srgbClr val="DF1A2A"/>
                </a:solidFill>
                <a:latin typeface="Arial"/>
                <a:cs typeface="Arial"/>
              </a:rPr>
              <a:t>ch</a:t>
            </a:r>
            <a:r>
              <a:rPr sz="5900" b="1" i="1" spc="-1040" dirty="0">
                <a:solidFill>
                  <a:srgbClr val="DF1A2A"/>
                </a:solidFill>
                <a:latin typeface="Arial"/>
                <a:cs typeface="Arial"/>
              </a:rPr>
              <a:t>o</a:t>
            </a:r>
            <a:r>
              <a:rPr sz="5900" b="1" i="1" spc="-1335" dirty="0">
                <a:solidFill>
                  <a:srgbClr val="DF1A2A"/>
                </a:solidFill>
                <a:latin typeface="Arial"/>
                <a:cs typeface="Arial"/>
              </a:rPr>
              <a:t>o</a:t>
            </a:r>
            <a:r>
              <a:rPr sz="5900" b="1" i="1" spc="-525" dirty="0">
                <a:solidFill>
                  <a:srgbClr val="DF1A2A"/>
                </a:solidFill>
                <a:latin typeface="Arial"/>
                <a:cs typeface="Arial"/>
              </a:rPr>
              <a:t>t</a:t>
            </a:r>
            <a:r>
              <a:rPr sz="5900" b="1" i="1" spc="-1889" dirty="0">
                <a:solidFill>
                  <a:srgbClr val="07070A"/>
                </a:solidFill>
                <a:latin typeface="Arial"/>
                <a:cs typeface="Arial"/>
              </a:rPr>
              <a:t>P</a:t>
            </a:r>
            <a:r>
              <a:rPr sz="5900" b="1" i="1" spc="-2245" dirty="0">
                <a:solidFill>
                  <a:srgbClr val="07070A"/>
                </a:solidFill>
                <a:latin typeface="Arial"/>
                <a:cs typeface="Arial"/>
              </a:rPr>
              <a:t>E</a:t>
            </a:r>
            <a:r>
              <a:rPr sz="5900" b="1" i="1" spc="-2070" dirty="0">
                <a:solidFill>
                  <a:srgbClr val="07070A"/>
                </a:solidFill>
                <a:latin typeface="Arial"/>
                <a:cs typeface="Arial"/>
              </a:rPr>
              <a:t>S</a:t>
            </a:r>
            <a:r>
              <a:rPr sz="5900" b="1" i="1" spc="-1770" dirty="0">
                <a:solidFill>
                  <a:srgbClr val="07070A"/>
                </a:solidFill>
                <a:latin typeface="Arial"/>
                <a:cs typeface="Arial"/>
              </a:rPr>
              <a:t>T</a:t>
            </a:r>
            <a:r>
              <a:rPr sz="5900" b="1" i="1" spc="-555" dirty="0">
                <a:solidFill>
                  <a:srgbClr val="07070A"/>
                </a:solidFill>
                <a:latin typeface="Arial"/>
                <a:cs typeface="Arial"/>
              </a:rPr>
              <a:t> </a:t>
            </a:r>
            <a:r>
              <a:rPr sz="5900" b="1" spc="-2160" dirty="0">
                <a:solidFill>
                  <a:srgbClr val="07070A"/>
                </a:solidFill>
                <a:latin typeface="Arial"/>
                <a:cs typeface="Arial"/>
              </a:rPr>
              <a:t>M</a:t>
            </a:r>
            <a:r>
              <a:rPr sz="5900" b="1" spc="-1975" dirty="0">
                <a:solidFill>
                  <a:srgbClr val="07070A"/>
                </a:solidFill>
                <a:latin typeface="Arial"/>
                <a:cs typeface="Arial"/>
              </a:rPr>
              <a:t>A</a:t>
            </a:r>
            <a:r>
              <a:rPr sz="5900" b="1" spc="-2110" dirty="0">
                <a:solidFill>
                  <a:srgbClr val="07070A"/>
                </a:solidFill>
                <a:latin typeface="Arial"/>
                <a:cs typeface="Arial"/>
              </a:rPr>
              <a:t>N</a:t>
            </a:r>
            <a:r>
              <a:rPr sz="5900" b="1" spc="-2345" dirty="0">
                <a:solidFill>
                  <a:srgbClr val="07070A"/>
                </a:solidFill>
                <a:latin typeface="Arial"/>
                <a:cs typeface="Arial"/>
              </a:rPr>
              <a:t>AGE</a:t>
            </a:r>
            <a:r>
              <a:rPr sz="5900" b="1" spc="-2045" dirty="0">
                <a:solidFill>
                  <a:srgbClr val="07070A"/>
                </a:solidFill>
                <a:latin typeface="Arial"/>
                <a:cs typeface="Arial"/>
              </a:rPr>
              <a:t>R</a:t>
            </a:r>
            <a:r>
              <a:rPr sz="5900" b="1" spc="-1215" dirty="0">
                <a:solidFill>
                  <a:srgbClr val="07070A"/>
                </a:solidFill>
                <a:latin typeface="Arial"/>
                <a:cs typeface="Arial"/>
              </a:rPr>
              <a:t>1s</a:t>
            </a:r>
            <a:endParaRPr sz="59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42935" y="1019573"/>
            <a:ext cx="370840" cy="159385"/>
          </a:xfrm>
          <a:custGeom>
            <a:avLst/>
            <a:gdLst/>
            <a:ahLst/>
            <a:cxnLst/>
            <a:rect l="l" t="t" r="r" b="b"/>
            <a:pathLst>
              <a:path w="370839" h="159384">
                <a:moveTo>
                  <a:pt x="0" y="0"/>
                </a:moveTo>
                <a:lnTo>
                  <a:pt x="370357" y="0"/>
                </a:lnTo>
                <a:lnTo>
                  <a:pt x="370357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27821" y="1019573"/>
            <a:ext cx="733425" cy="159385"/>
          </a:xfrm>
          <a:custGeom>
            <a:avLst/>
            <a:gdLst/>
            <a:ahLst/>
            <a:cxnLst/>
            <a:rect l="l" t="t" r="r" b="b"/>
            <a:pathLst>
              <a:path w="733425" h="159384">
                <a:moveTo>
                  <a:pt x="0" y="0"/>
                </a:moveTo>
                <a:lnTo>
                  <a:pt x="733211" y="0"/>
                </a:lnTo>
                <a:lnTo>
                  <a:pt x="733211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62398" y="1019573"/>
            <a:ext cx="1035050" cy="159385"/>
          </a:xfrm>
          <a:custGeom>
            <a:avLst/>
            <a:gdLst/>
            <a:ahLst/>
            <a:cxnLst/>
            <a:rect l="l" t="t" r="r" b="b"/>
            <a:pathLst>
              <a:path w="1035050" h="159384">
                <a:moveTo>
                  <a:pt x="0" y="0"/>
                </a:moveTo>
                <a:lnTo>
                  <a:pt x="1034849" y="0"/>
                </a:lnTo>
                <a:lnTo>
                  <a:pt x="1034849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40289" y="1019573"/>
            <a:ext cx="339725" cy="159385"/>
          </a:xfrm>
          <a:custGeom>
            <a:avLst/>
            <a:gdLst/>
            <a:ahLst/>
            <a:cxnLst/>
            <a:rect l="l" t="t" r="r" b="b"/>
            <a:pathLst>
              <a:path w="339725" h="159384">
                <a:moveTo>
                  <a:pt x="0" y="0"/>
                </a:moveTo>
                <a:lnTo>
                  <a:pt x="339245" y="0"/>
                </a:lnTo>
                <a:lnTo>
                  <a:pt x="339245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730235" y="1043263"/>
            <a:ext cx="5666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sz="900" b="1" spc="40" dirty="0">
                <a:solidFill>
                  <a:srgbClr val="F4E2E2"/>
                </a:solidFill>
                <a:latin typeface="Arial"/>
                <a:cs typeface="Arial"/>
              </a:rPr>
              <a:t>Ab</a:t>
            </a:r>
            <a:r>
              <a:rPr sz="900" b="1" spc="30" dirty="0">
                <a:solidFill>
                  <a:srgbClr val="F4E2E2"/>
                </a:solidFill>
                <a:latin typeface="Arial"/>
                <a:cs typeface="Arial"/>
              </a:rPr>
              <a:t>o</a:t>
            </a:r>
            <a:r>
              <a:rPr sz="900" b="1" spc="110" dirty="0">
                <a:solidFill>
                  <a:srgbClr val="F4E2E2"/>
                </a:solidFill>
                <a:latin typeface="Arial"/>
                <a:cs typeface="Arial"/>
              </a:rPr>
              <a:t>ut</a:t>
            </a:r>
            <a:r>
              <a:rPr sz="900" b="1" dirty="0">
                <a:solidFill>
                  <a:srgbClr val="F4E2E2"/>
                </a:solidFill>
                <a:latin typeface="Arial"/>
                <a:cs typeface="Arial"/>
              </a:rPr>
              <a:t>  </a:t>
            </a:r>
            <a:r>
              <a:rPr sz="900" b="1" spc="4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110" dirty="0">
                <a:solidFill>
                  <a:srgbClr val="F4E2E2"/>
                </a:solidFill>
                <a:latin typeface="Arial"/>
                <a:cs typeface="Arial"/>
              </a:rPr>
              <a:t>W</a:t>
            </a:r>
            <a:r>
              <a:rPr sz="900" b="1" spc="20" dirty="0">
                <a:solidFill>
                  <a:srgbClr val="F4E2E2"/>
                </a:solidFill>
                <a:latin typeface="Arial"/>
                <a:cs typeface="Arial"/>
              </a:rPr>
              <a:t>h</a:t>
            </a:r>
            <a:r>
              <a:rPr sz="900" b="1" spc="-30" dirty="0">
                <a:solidFill>
                  <a:srgbClr val="F4E2E2"/>
                </a:solidFill>
                <a:latin typeface="Arial"/>
                <a:cs typeface="Arial"/>
              </a:rPr>
              <a:t>a</a:t>
            </a:r>
            <a:r>
              <a:rPr sz="900" b="1" spc="170" dirty="0">
                <a:solidFill>
                  <a:srgbClr val="F4E2E2"/>
                </a:solidFill>
                <a:latin typeface="Arial"/>
                <a:cs typeface="Arial"/>
              </a:rPr>
              <a:t>t</a:t>
            </a:r>
            <a:r>
              <a:rPr sz="900" b="1" spc="40" dirty="0">
                <a:solidFill>
                  <a:srgbClr val="F4E2E2"/>
                </a:solidFill>
                <a:latin typeface="Arial"/>
                <a:cs typeface="Arial"/>
              </a:rPr>
              <a:t>'</a:t>
            </a:r>
            <a:r>
              <a:rPr sz="900" b="1" spc="105" dirty="0">
                <a:solidFill>
                  <a:srgbClr val="F4E2E2"/>
                </a:solidFill>
                <a:latin typeface="Arial"/>
                <a:cs typeface="Arial"/>
              </a:rPr>
              <a:t>s</a:t>
            </a:r>
            <a:r>
              <a:rPr sz="900" b="1" spc="-5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130" dirty="0">
                <a:solidFill>
                  <a:srgbClr val="F4E2E2"/>
                </a:solidFill>
                <a:latin typeface="Arial"/>
                <a:cs typeface="Arial"/>
              </a:rPr>
              <a:t>N</a:t>
            </a:r>
            <a:r>
              <a:rPr sz="900" b="1" spc="-70" dirty="0">
                <a:solidFill>
                  <a:srgbClr val="F4E2E2"/>
                </a:solidFill>
                <a:latin typeface="Arial"/>
                <a:cs typeface="Arial"/>
              </a:rPr>
              <a:t>e</a:t>
            </a:r>
            <a:r>
              <a:rPr sz="900" b="1" spc="55" dirty="0">
                <a:solidFill>
                  <a:srgbClr val="F4E2E2"/>
                </a:solidFill>
                <a:latin typeface="Arial"/>
                <a:cs typeface="Arial"/>
              </a:rPr>
              <a:t>w?</a:t>
            </a:r>
            <a:r>
              <a:rPr sz="900" b="1" dirty="0">
                <a:solidFill>
                  <a:srgbClr val="F4E2E2"/>
                </a:solidFill>
                <a:latin typeface="Arial"/>
                <a:cs typeface="Arial"/>
              </a:rPr>
              <a:t>   </a:t>
            </a:r>
            <a:r>
              <a:rPr sz="900" b="1" spc="-2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F4E2E2"/>
                </a:solidFill>
                <a:latin typeface="Arial"/>
                <a:cs typeface="Arial"/>
              </a:rPr>
              <a:t>F</a:t>
            </a:r>
            <a:r>
              <a:rPr sz="900" b="1" spc="80" dirty="0">
                <a:solidFill>
                  <a:srgbClr val="F4E2E2"/>
                </a:solidFill>
                <a:latin typeface="Arial"/>
                <a:cs typeface="Arial"/>
              </a:rPr>
              <a:t>ile</a:t>
            </a:r>
            <a:r>
              <a:rPr sz="900" b="1" spc="-9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F4E2E2"/>
                </a:solidFill>
                <a:latin typeface="Arial"/>
                <a:cs typeface="Arial"/>
              </a:rPr>
              <a:t>Types</a:t>
            </a:r>
            <a:r>
              <a:rPr sz="900" b="1" dirty="0">
                <a:solidFill>
                  <a:srgbClr val="F4E2E2"/>
                </a:solidFill>
                <a:latin typeface="Arial"/>
                <a:cs typeface="Arial"/>
              </a:rPr>
              <a:t>   </a:t>
            </a:r>
            <a:r>
              <a:rPr sz="900" b="1" spc="-8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F4E2E2"/>
                </a:solidFill>
                <a:latin typeface="Arial"/>
                <a:cs typeface="Arial"/>
              </a:rPr>
              <a:t>R</a:t>
            </a:r>
            <a:r>
              <a:rPr sz="900" b="1" spc="100" dirty="0">
                <a:solidFill>
                  <a:srgbClr val="F4E2E2"/>
                </a:solidFill>
                <a:latin typeface="Arial"/>
                <a:cs typeface="Arial"/>
              </a:rPr>
              <a:t>e</a:t>
            </a:r>
            <a:r>
              <a:rPr sz="900" b="1" spc="50" dirty="0">
                <a:solidFill>
                  <a:srgbClr val="F4E2E2"/>
                </a:solidFill>
                <a:latin typeface="Arial"/>
                <a:cs typeface="Arial"/>
              </a:rPr>
              <a:t>gulatio</a:t>
            </a:r>
            <a:r>
              <a:rPr sz="900" b="1" spc="15" dirty="0">
                <a:solidFill>
                  <a:srgbClr val="F4E2E2"/>
                </a:solidFill>
                <a:latin typeface="Arial"/>
                <a:cs typeface="Arial"/>
              </a:rPr>
              <a:t>n</a:t>
            </a:r>
            <a:r>
              <a:rPr sz="900" b="1" spc="105" dirty="0">
                <a:solidFill>
                  <a:srgbClr val="F4E2E2"/>
                </a:solidFill>
                <a:latin typeface="Arial"/>
                <a:cs typeface="Arial"/>
              </a:rPr>
              <a:t>s</a:t>
            </a:r>
            <a:r>
              <a:rPr sz="900" b="1" dirty="0">
                <a:solidFill>
                  <a:srgbClr val="F4E2E2"/>
                </a:solidFill>
                <a:latin typeface="Arial"/>
                <a:cs typeface="Arial"/>
              </a:rPr>
              <a:t>  </a:t>
            </a:r>
            <a:r>
              <a:rPr sz="900" b="1" spc="5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F4E2E2"/>
                </a:solidFill>
                <a:latin typeface="Arial"/>
                <a:cs typeface="Arial"/>
              </a:rPr>
              <a:t>Trai</a:t>
            </a:r>
            <a:r>
              <a:rPr sz="900" b="1" spc="-20" dirty="0">
                <a:solidFill>
                  <a:srgbClr val="F4E2E2"/>
                </a:solidFill>
                <a:latin typeface="Arial"/>
                <a:cs typeface="Arial"/>
              </a:rPr>
              <a:t>n</a:t>
            </a:r>
            <a:r>
              <a:rPr sz="900" b="1" spc="80" dirty="0">
                <a:solidFill>
                  <a:srgbClr val="F4E2E2"/>
                </a:solidFill>
                <a:latin typeface="Arial"/>
                <a:cs typeface="Arial"/>
              </a:rPr>
              <a:t>i</a:t>
            </a:r>
            <a:r>
              <a:rPr sz="900" b="1" spc="-20" dirty="0">
                <a:solidFill>
                  <a:srgbClr val="F4E2E2"/>
                </a:solidFill>
                <a:latin typeface="Arial"/>
                <a:cs typeface="Arial"/>
              </a:rPr>
              <a:t>n</a:t>
            </a:r>
            <a:r>
              <a:rPr sz="900" b="1" spc="165" dirty="0">
                <a:solidFill>
                  <a:srgbClr val="F4E2E2"/>
                </a:solidFill>
                <a:latin typeface="Arial"/>
                <a:cs typeface="Arial"/>
              </a:rPr>
              <a:t>g</a:t>
            </a:r>
            <a:r>
              <a:rPr sz="900" b="1" spc="-3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-15" dirty="0">
                <a:solidFill>
                  <a:srgbClr val="F4E2E2"/>
                </a:solidFill>
                <a:latin typeface="Arial"/>
                <a:cs typeface="Arial"/>
              </a:rPr>
              <a:t>M</a:t>
            </a:r>
            <a:r>
              <a:rPr sz="900" b="1" spc="45" dirty="0">
                <a:solidFill>
                  <a:srgbClr val="F4E2E2"/>
                </a:solidFill>
                <a:latin typeface="Arial"/>
                <a:cs typeface="Arial"/>
              </a:rPr>
              <a:t>odu</a:t>
            </a:r>
            <a:r>
              <a:rPr sz="900" b="1" spc="-50" dirty="0">
                <a:solidFill>
                  <a:srgbClr val="F4E2E2"/>
                </a:solidFill>
                <a:latin typeface="Arial"/>
                <a:cs typeface="Arial"/>
              </a:rPr>
              <a:t>l</a:t>
            </a:r>
            <a:r>
              <a:rPr sz="900" b="1" spc="70" dirty="0">
                <a:solidFill>
                  <a:srgbClr val="F4E2E2"/>
                </a:solidFill>
                <a:latin typeface="Arial"/>
                <a:cs typeface="Arial"/>
              </a:rPr>
              <a:t>es</a:t>
            </a:r>
            <a:r>
              <a:rPr sz="900" b="1" dirty="0">
                <a:solidFill>
                  <a:srgbClr val="F4E2E2"/>
                </a:solidFill>
                <a:latin typeface="Arial"/>
                <a:cs typeface="Arial"/>
              </a:rPr>
              <a:t>   </a:t>
            </a:r>
            <a:r>
              <a:rPr sz="900" b="1" spc="-12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F4E2E2"/>
                </a:solidFill>
                <a:latin typeface="Arial"/>
                <a:cs typeface="Arial"/>
              </a:rPr>
              <a:t>Document</a:t>
            </a:r>
            <a:r>
              <a:rPr sz="900" b="1" spc="2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4E2E2"/>
                </a:solidFill>
                <a:latin typeface="Arial"/>
                <a:cs typeface="Arial"/>
              </a:rPr>
              <a:t>T</a:t>
            </a:r>
            <a:r>
              <a:rPr sz="900" b="1" spc="30" dirty="0">
                <a:solidFill>
                  <a:srgbClr val="F4E2E2"/>
                </a:solidFill>
                <a:latin typeface="Arial"/>
                <a:cs typeface="Arial"/>
              </a:rPr>
              <a:t>oolb</a:t>
            </a:r>
            <a:r>
              <a:rPr sz="900" b="1" spc="15" dirty="0">
                <a:solidFill>
                  <a:srgbClr val="F4E2E2"/>
                </a:solidFill>
                <a:latin typeface="Arial"/>
                <a:cs typeface="Arial"/>
              </a:rPr>
              <a:t>o</a:t>
            </a:r>
            <a:r>
              <a:rPr sz="900" b="1" spc="110" dirty="0">
                <a:solidFill>
                  <a:srgbClr val="E4CDC6"/>
                </a:solidFill>
                <a:latin typeface="Arial"/>
                <a:cs typeface="Arial"/>
              </a:rPr>
              <a:t>x</a:t>
            </a:r>
            <a:r>
              <a:rPr sz="900" b="1" dirty="0">
                <a:solidFill>
                  <a:srgbClr val="E4CDC6"/>
                </a:solidFill>
                <a:latin typeface="Arial"/>
                <a:cs typeface="Arial"/>
              </a:rPr>
              <a:t>  </a:t>
            </a:r>
            <a:r>
              <a:rPr sz="900" b="1" spc="114" dirty="0">
                <a:solidFill>
                  <a:srgbClr val="E4CDC6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4E2E2"/>
                </a:solidFill>
                <a:latin typeface="Arial"/>
                <a:cs typeface="Arial"/>
              </a:rPr>
              <a:t>Pests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484567" y="1019573"/>
            <a:ext cx="281305" cy="159385"/>
          </a:xfrm>
          <a:custGeom>
            <a:avLst/>
            <a:gdLst/>
            <a:ahLst/>
            <a:cxnLst/>
            <a:rect l="l" t="t" r="r" b="b"/>
            <a:pathLst>
              <a:path w="281304" h="159384">
                <a:moveTo>
                  <a:pt x="0" y="0"/>
                </a:moveTo>
                <a:lnTo>
                  <a:pt x="281266" y="0"/>
                </a:lnTo>
                <a:lnTo>
                  <a:pt x="281266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480210" y="1030563"/>
            <a:ext cx="304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80" dirty="0">
                <a:solidFill>
                  <a:srgbClr val="F4E2E2"/>
                </a:solidFill>
                <a:latin typeface="Arial"/>
                <a:cs typeface="Arial"/>
              </a:rPr>
              <a:t>H</a:t>
            </a:r>
            <a:r>
              <a:rPr sz="900" b="1" spc="-70" dirty="0">
                <a:solidFill>
                  <a:srgbClr val="F4E2E2"/>
                </a:solidFill>
                <a:latin typeface="Arial"/>
                <a:cs typeface="Arial"/>
              </a:rPr>
              <a:t>e</a:t>
            </a:r>
            <a:r>
              <a:rPr sz="900" b="1" spc="-30" dirty="0">
                <a:solidFill>
                  <a:srgbClr val="F4E2E2"/>
                </a:solidFill>
                <a:latin typeface="Arial"/>
                <a:cs typeface="Arial"/>
              </a:rPr>
              <a:t>l</a:t>
            </a:r>
            <a:r>
              <a:rPr sz="900" b="1" spc="165" dirty="0">
                <a:solidFill>
                  <a:srgbClr val="F4E2E2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863466" y="1019573"/>
            <a:ext cx="670560" cy="159385"/>
          </a:xfrm>
          <a:custGeom>
            <a:avLst/>
            <a:gdLst/>
            <a:ahLst/>
            <a:cxnLst/>
            <a:rect l="l" t="t" r="r" b="b"/>
            <a:pathLst>
              <a:path w="670559" h="159384">
                <a:moveTo>
                  <a:pt x="0" y="0"/>
                </a:moveTo>
                <a:lnTo>
                  <a:pt x="670432" y="0"/>
                </a:lnTo>
                <a:lnTo>
                  <a:pt x="670432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856139" y="1030563"/>
            <a:ext cx="6921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30" dirty="0">
                <a:solidFill>
                  <a:srgbClr val="F4E2E2"/>
                </a:solidFill>
                <a:latin typeface="Arial"/>
                <a:cs typeface="Arial"/>
              </a:rPr>
              <a:t>C</a:t>
            </a:r>
            <a:r>
              <a:rPr sz="900" b="1" spc="-35" dirty="0">
                <a:solidFill>
                  <a:srgbClr val="F4E2E2"/>
                </a:solidFill>
                <a:latin typeface="Arial"/>
                <a:cs typeface="Arial"/>
              </a:rPr>
              <a:t>o</a:t>
            </a:r>
            <a:r>
              <a:rPr sz="900" b="1" spc="70" dirty="0">
                <a:solidFill>
                  <a:srgbClr val="F4E2E2"/>
                </a:solidFill>
                <a:latin typeface="Arial"/>
                <a:cs typeface="Arial"/>
              </a:rPr>
              <a:t>ntact</a:t>
            </a:r>
            <a:r>
              <a:rPr sz="900" b="1" spc="-3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F4E2E2"/>
                </a:solidFill>
                <a:latin typeface="Arial"/>
                <a:cs typeface="Arial"/>
              </a:rPr>
              <a:t>U</a:t>
            </a:r>
            <a:r>
              <a:rPr sz="900" b="1" spc="105" dirty="0">
                <a:solidFill>
                  <a:srgbClr val="F4E2E2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633779" y="1019573"/>
            <a:ext cx="1226820" cy="159385"/>
          </a:xfrm>
          <a:custGeom>
            <a:avLst/>
            <a:gdLst/>
            <a:ahLst/>
            <a:cxnLst/>
            <a:rect l="l" t="t" r="r" b="b"/>
            <a:pathLst>
              <a:path w="1226820" h="159384">
                <a:moveTo>
                  <a:pt x="0" y="0"/>
                </a:moveTo>
                <a:lnTo>
                  <a:pt x="1226456" y="0"/>
                </a:lnTo>
                <a:lnTo>
                  <a:pt x="1226456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25078" y="1030563"/>
            <a:ext cx="12515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F4E2E2"/>
                </a:solidFill>
                <a:latin typeface="Arial"/>
                <a:cs typeface="Arial"/>
              </a:rPr>
              <a:t>S</a:t>
            </a:r>
            <a:r>
              <a:rPr sz="900" b="1" spc="75" dirty="0">
                <a:solidFill>
                  <a:srgbClr val="F4E2E2"/>
                </a:solidFill>
                <a:latin typeface="Arial"/>
                <a:cs typeface="Arial"/>
              </a:rPr>
              <a:t>how</a:t>
            </a:r>
            <a:r>
              <a:rPr sz="900" b="1" spc="-1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90" dirty="0">
                <a:solidFill>
                  <a:srgbClr val="F4E2E2"/>
                </a:solidFill>
                <a:latin typeface="Arial"/>
                <a:cs typeface="Arial"/>
              </a:rPr>
              <a:t>Me</a:t>
            </a:r>
            <a:r>
              <a:rPr sz="900" b="1" spc="-1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F4E2E2"/>
                </a:solidFill>
                <a:latin typeface="Arial"/>
                <a:cs typeface="Arial"/>
              </a:rPr>
              <a:t>Everyth</a:t>
            </a:r>
            <a:r>
              <a:rPr sz="900" b="1" spc="15" dirty="0">
                <a:solidFill>
                  <a:srgbClr val="F4E2E2"/>
                </a:solidFill>
                <a:latin typeface="Arial"/>
                <a:cs typeface="Arial"/>
              </a:rPr>
              <a:t>i</a:t>
            </a:r>
            <a:r>
              <a:rPr sz="900" b="1" spc="-20" dirty="0">
                <a:solidFill>
                  <a:srgbClr val="F4E2E2"/>
                </a:solidFill>
                <a:latin typeface="Arial"/>
                <a:cs typeface="Arial"/>
              </a:rPr>
              <a:t>n</a:t>
            </a:r>
            <a:r>
              <a:rPr sz="900" b="1" spc="80" dirty="0">
                <a:solidFill>
                  <a:srgbClr val="F4E2E2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088588" y="920910"/>
            <a:ext cx="363220" cy="279400"/>
          </a:xfrm>
          <a:prstGeom prst="rect">
            <a:avLst/>
          </a:prstGeom>
          <a:solidFill>
            <a:srgbClr val="480F1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650" b="1" spc="-265" dirty="0">
                <a:solidFill>
                  <a:srgbClr val="F4E2E2"/>
                </a:solidFill>
                <a:latin typeface="Times New Roman"/>
                <a:cs typeface="Times New Roman"/>
              </a:rPr>
              <a:t>AAA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85827" y="1502223"/>
            <a:ext cx="494030" cy="142240"/>
          </a:xfrm>
          <a:prstGeom prst="rect">
            <a:avLst/>
          </a:prstGeom>
          <a:solidFill>
            <a:srgbClr val="480F11"/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ct val="100000"/>
              </a:lnSpc>
            </a:pPr>
            <a:r>
              <a:rPr sz="800" b="1" spc="35" dirty="0">
                <a:solidFill>
                  <a:srgbClr val="F4E2E2"/>
                </a:solidFill>
                <a:latin typeface="Arial"/>
                <a:cs typeface="Arial"/>
              </a:rPr>
              <a:t>Go</a:t>
            </a:r>
            <a:r>
              <a:rPr sz="800" b="1" spc="5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800" b="1" spc="40" dirty="0">
                <a:solidFill>
                  <a:srgbClr val="F4E2E2"/>
                </a:solidFill>
                <a:latin typeface="Arial"/>
                <a:cs typeface="Arial"/>
              </a:rPr>
              <a:t>Local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152815" y="1481837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0768"/>
                </a:lnTo>
              </a:path>
            </a:pathLst>
          </a:custGeom>
          <a:ln w="58418">
            <a:solidFill>
              <a:srgbClr val="480F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82721" y="1481837"/>
            <a:ext cx="138430" cy="161290"/>
          </a:xfrm>
          <a:custGeom>
            <a:avLst/>
            <a:gdLst/>
            <a:ahLst/>
            <a:cxnLst/>
            <a:rect l="l" t="t" r="r" b="b"/>
            <a:pathLst>
              <a:path w="138429" h="161289">
                <a:moveTo>
                  <a:pt x="0" y="0"/>
                </a:moveTo>
                <a:lnTo>
                  <a:pt x="137957" y="0"/>
                </a:lnTo>
                <a:lnTo>
                  <a:pt x="137957" y="160768"/>
                </a:lnTo>
                <a:lnTo>
                  <a:pt x="0" y="160768"/>
                </a:lnTo>
                <a:lnTo>
                  <a:pt x="0" y="0"/>
                </a:lnTo>
                <a:close/>
              </a:path>
            </a:pathLst>
          </a:custGeom>
          <a:solidFill>
            <a:srgbClr val="59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03903" y="1481837"/>
            <a:ext cx="527050" cy="167005"/>
          </a:xfrm>
          <a:custGeom>
            <a:avLst/>
            <a:gdLst/>
            <a:ahLst/>
            <a:cxnLst/>
            <a:rect l="l" t="t" r="r" b="b"/>
            <a:pathLst>
              <a:path w="527050" h="167005">
                <a:moveTo>
                  <a:pt x="0" y="0"/>
                </a:moveTo>
                <a:lnTo>
                  <a:pt x="526996" y="0"/>
                </a:lnTo>
                <a:lnTo>
                  <a:pt x="526996" y="166802"/>
                </a:lnTo>
                <a:lnTo>
                  <a:pt x="0" y="166802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113954" y="1495825"/>
            <a:ext cx="72199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00" dirty="0">
                <a:solidFill>
                  <a:srgbClr val="F4E2E2"/>
                </a:solidFill>
                <a:latin typeface="Times New Roman"/>
                <a:cs typeface="Times New Roman"/>
              </a:rPr>
              <a:t>l</a:t>
            </a:r>
            <a:r>
              <a:rPr sz="950" b="1" spc="100" dirty="0">
                <a:solidFill>
                  <a:srgbClr val="F4E2E2"/>
                </a:solidFill>
                <a:latin typeface="Times New Roman"/>
                <a:cs typeface="Times New Roman"/>
              </a:rPr>
              <a:t>u</a:t>
            </a:r>
            <a:r>
              <a:rPr sz="950" b="1" spc="-60" dirty="0">
                <a:solidFill>
                  <a:srgbClr val="F4E2E2"/>
                </a:solidFill>
                <a:latin typeface="Times New Roman"/>
                <a:cs typeface="Times New Roman"/>
              </a:rPr>
              <a:t>s</a:t>
            </a:r>
            <a:r>
              <a:rPr sz="950" b="1" spc="114" dirty="0">
                <a:solidFill>
                  <a:srgbClr val="F4E2E2"/>
                </a:solidFill>
                <a:latin typeface="Times New Roman"/>
                <a:cs typeface="Times New Roman"/>
              </a:rPr>
              <a:t>t</a:t>
            </a:r>
            <a:r>
              <a:rPr sz="950" b="1" spc="65" dirty="0">
                <a:solidFill>
                  <a:srgbClr val="F4E2E2"/>
                </a:solidFill>
                <a:latin typeface="Times New Roman"/>
                <a:cs typeface="Times New Roman"/>
              </a:rPr>
              <a:t> </a:t>
            </a:r>
            <a:r>
              <a:rPr sz="950" b="1" spc="-25" dirty="0">
                <a:solidFill>
                  <a:srgbClr val="F4E2E2"/>
                </a:solidFill>
                <a:latin typeface="Times New Roman"/>
                <a:cs typeface="Times New Roman"/>
              </a:rPr>
              <a:t>For</a:t>
            </a:r>
            <a:r>
              <a:rPr sz="950" b="1" spc="25" dirty="0">
                <a:solidFill>
                  <a:srgbClr val="F4E2E2"/>
                </a:solidFill>
                <a:latin typeface="Times New Roman"/>
                <a:cs typeface="Times New Roman"/>
              </a:rPr>
              <a:t> </a:t>
            </a:r>
            <a:r>
              <a:rPr sz="900" b="1" spc="-25" dirty="0">
                <a:solidFill>
                  <a:srgbClr val="F4E2E2"/>
                </a:solidFill>
                <a:latin typeface="Arial"/>
                <a:cs typeface="Arial"/>
              </a:rPr>
              <a:t>You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088371" y="3046116"/>
            <a:ext cx="10369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25" dirty="0">
                <a:solidFill>
                  <a:srgbClr val="464446"/>
                </a:solidFill>
                <a:latin typeface="Arial"/>
                <a:cs typeface="Arial"/>
              </a:rPr>
              <a:t>!</a:t>
            </a:r>
            <a:r>
              <a:rPr sz="900" spc="-95" dirty="0">
                <a:solidFill>
                  <a:srgbClr val="262426"/>
                </a:solidFill>
                <a:latin typeface="Arial"/>
                <a:cs typeface="Arial"/>
              </a:rPr>
              <a:t>PM</a:t>
            </a:r>
            <a:r>
              <a:rPr sz="900" spc="5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Coord</a:t>
            </a: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55" dirty="0">
                <a:solidFill>
                  <a:srgbClr val="262426"/>
                </a:solidFill>
                <a:latin typeface="Arial"/>
                <a:cs typeface="Arial"/>
              </a:rPr>
              <a:t>na</a:t>
            </a:r>
            <a:r>
              <a:rPr sz="900" spc="-30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o</a:t>
            </a:r>
            <a:r>
              <a:rPr sz="900" spc="40" dirty="0">
                <a:solidFill>
                  <a:srgbClr val="262426"/>
                </a:solidFill>
                <a:latin typeface="Arial"/>
                <a:cs typeface="Arial"/>
              </a:rPr>
              <a:t>rs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037811" y="3234006"/>
            <a:ext cx="10896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7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30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900" spc="15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900" spc="5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145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900" spc="-170" dirty="0">
                <a:solidFill>
                  <a:srgbClr val="343436"/>
                </a:solidFill>
                <a:latin typeface="Arial"/>
                <a:cs typeface="Arial"/>
              </a:rPr>
              <a:t>!</a:t>
            </a:r>
            <a:r>
              <a:rPr sz="900" spc="-140" dirty="0">
                <a:solidFill>
                  <a:srgbClr val="343436"/>
                </a:solidFill>
                <a:latin typeface="Arial"/>
                <a:cs typeface="Arial"/>
              </a:rPr>
              <a:t>P</a:t>
            </a:r>
            <a:r>
              <a:rPr sz="900" spc="50" dirty="0">
                <a:solidFill>
                  <a:srgbClr val="595B5D"/>
                </a:solidFill>
                <a:latin typeface="Arial"/>
                <a:cs typeface="Arial"/>
              </a:rPr>
              <a:t>M</a:t>
            </a:r>
            <a:r>
              <a:rPr sz="900" spc="-45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464446"/>
                </a:solidFill>
                <a:latin typeface="Arial"/>
                <a:cs typeface="Arial"/>
              </a:rPr>
              <a:t>P</a:t>
            </a:r>
            <a:r>
              <a:rPr sz="900" spc="20" dirty="0">
                <a:solidFill>
                  <a:srgbClr val="262426"/>
                </a:solidFill>
                <a:latin typeface="Arial"/>
                <a:cs typeface="Arial"/>
              </a:rPr>
              <a:t>ro</a:t>
            </a:r>
            <a:r>
              <a:rPr sz="900" spc="-5" dirty="0">
                <a:solidFill>
                  <a:srgbClr val="262426"/>
                </a:solidFill>
                <a:latin typeface="Arial"/>
                <a:cs typeface="Arial"/>
              </a:rPr>
              <a:t>g</a:t>
            </a:r>
            <a:r>
              <a:rPr sz="900" spc="35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900" spc="25" dirty="0">
                <a:solidFill>
                  <a:srgbClr val="343436"/>
                </a:solidFill>
                <a:latin typeface="Arial"/>
                <a:cs typeface="Arial"/>
              </a:rPr>
              <a:t>ams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182304" y="3225465"/>
            <a:ext cx="9467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5" dirty="0">
                <a:solidFill>
                  <a:srgbClr val="343436"/>
                </a:solidFill>
                <a:latin typeface="Arial"/>
                <a:cs typeface="Arial"/>
              </a:rPr>
              <a:t>Fa</a:t>
            </a:r>
            <a:r>
              <a:rPr sz="900" spc="-180" dirty="0">
                <a:solidFill>
                  <a:srgbClr val="343436"/>
                </a:solidFill>
                <a:latin typeface="Arial"/>
                <a:cs typeface="Arial"/>
              </a:rPr>
              <a:t>c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200" dirty="0">
                <a:solidFill>
                  <a:srgbClr val="07070A"/>
                </a:solidFill>
                <a:latin typeface="Arial"/>
                <a:cs typeface="Arial"/>
              </a:rPr>
              <a:t>l</a:t>
            </a:r>
            <a:r>
              <a:rPr sz="900" spc="55" dirty="0">
                <a:solidFill>
                  <a:srgbClr val="262426"/>
                </a:solidFill>
                <a:latin typeface="Arial"/>
                <a:cs typeface="Arial"/>
              </a:rPr>
              <a:t>ty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-11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595B5D"/>
                </a:solidFill>
                <a:latin typeface="Arial"/>
                <a:cs typeface="Arial"/>
              </a:rPr>
              <a:t>M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464446"/>
                </a:solidFill>
                <a:latin typeface="Arial"/>
                <a:cs typeface="Arial"/>
              </a:rPr>
              <a:t>nag</a:t>
            </a:r>
            <a:r>
              <a:rPr sz="900" spc="1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30" dirty="0">
                <a:solidFill>
                  <a:srgbClr val="07070A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3761" y="3413355"/>
            <a:ext cx="8096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262426"/>
                </a:solidFill>
                <a:latin typeface="Arial"/>
                <a:cs typeface="Arial"/>
              </a:rPr>
              <a:t>C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u</a:t>
            </a:r>
            <a:r>
              <a:rPr sz="900" spc="-5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80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900" spc="40" dirty="0">
                <a:solidFill>
                  <a:srgbClr val="464446"/>
                </a:solidFill>
                <a:latin typeface="Arial"/>
                <a:cs typeface="Arial"/>
              </a:rPr>
              <a:t>d</a:t>
            </a:r>
            <a:r>
              <a:rPr sz="900" spc="-5" dirty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900" spc="335" dirty="0">
                <a:solidFill>
                  <a:srgbClr val="747474"/>
                </a:solidFill>
                <a:latin typeface="Arial"/>
                <a:cs typeface="Arial"/>
              </a:rPr>
              <a:t>l</a:t>
            </a:r>
            <a:r>
              <a:rPr sz="900" spc="9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-7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40" dirty="0">
                <a:solidFill>
                  <a:srgbClr val="262426"/>
                </a:solidFill>
                <a:latin typeface="Arial"/>
                <a:cs typeface="Arial"/>
              </a:rPr>
              <a:t>aff</a:t>
            </a:r>
            <a:endParaRPr sz="9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037811" y="3413355"/>
            <a:ext cx="101726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Laws</a:t>
            </a:r>
            <a:r>
              <a:rPr sz="900" spc="-13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11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ch</a:t>
            </a:r>
            <a:r>
              <a:rPr sz="900" spc="6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80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900" spc="55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spc="-10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40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37811" y="3584165"/>
            <a:ext cx="8921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7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30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900" spc="80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900" spc="45" dirty="0">
                <a:solidFill>
                  <a:srgbClr val="262426"/>
                </a:solidFill>
                <a:latin typeface="Arial"/>
                <a:cs typeface="Arial"/>
              </a:rPr>
              <a:t>te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262426"/>
                </a:solidFill>
                <a:latin typeface="Arial"/>
                <a:cs typeface="Arial"/>
              </a:rPr>
              <a:t>reg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u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l</a:t>
            </a:r>
            <a:r>
              <a:rPr sz="900" spc="30" dirty="0">
                <a:solidFill>
                  <a:srgbClr val="343436"/>
                </a:solidFill>
                <a:latin typeface="Arial"/>
                <a:cs typeface="Arial"/>
              </a:rPr>
              <a:t>ators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173761" y="3592706"/>
            <a:ext cx="10877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Gr</a:t>
            </a:r>
            <a:r>
              <a:rPr sz="900" spc="2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900" spc="65" dirty="0">
                <a:solidFill>
                  <a:srgbClr val="464446"/>
                </a:solidFill>
                <a:latin typeface="Arial"/>
                <a:cs typeface="Arial"/>
              </a:rPr>
              <a:t>u</a:t>
            </a:r>
            <a:r>
              <a:rPr sz="900" spc="-60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900" spc="2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900" spc="-3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210" dirty="0">
                <a:solidFill>
                  <a:srgbClr val="464446"/>
                </a:solidFill>
                <a:latin typeface="Arial"/>
                <a:cs typeface="Arial"/>
              </a:rPr>
              <a:t>/</a:t>
            </a:r>
            <a:r>
              <a:rPr sz="900" spc="-25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900" spc="-35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spc="65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900" spc="10" dirty="0">
                <a:solidFill>
                  <a:srgbClr val="464446"/>
                </a:solidFill>
                <a:latin typeface="Arial"/>
                <a:cs typeface="Arial"/>
              </a:rPr>
              <a:t>d</a:t>
            </a:r>
            <a:r>
              <a:rPr sz="900" spc="-5" dirty="0">
                <a:solidFill>
                  <a:srgbClr val="262426"/>
                </a:solidFill>
                <a:latin typeface="Arial"/>
                <a:cs typeface="Arial"/>
              </a:rPr>
              <a:t>scape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37811" y="3763515"/>
            <a:ext cx="11214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343436"/>
                </a:solidFill>
                <a:latin typeface="Arial"/>
                <a:cs typeface="Arial"/>
              </a:rPr>
              <a:t>U</a:t>
            </a:r>
            <a:r>
              <a:rPr sz="900" spc="-35" dirty="0">
                <a:solidFill>
                  <a:srgbClr val="343436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343436"/>
                </a:solidFill>
                <a:latin typeface="Arial"/>
                <a:cs typeface="Arial"/>
              </a:rPr>
              <a:t>ver</a:t>
            </a:r>
            <a:r>
              <a:rPr sz="900" spc="55" dirty="0">
                <a:solidFill>
                  <a:srgbClr val="343436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55" dirty="0">
                <a:solidFill>
                  <a:srgbClr val="464446"/>
                </a:solidFill>
                <a:latin typeface="Arial"/>
                <a:cs typeface="Arial"/>
              </a:rPr>
              <a:t>ty</a:t>
            </a:r>
            <a:r>
              <a:rPr sz="900" spc="7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343436"/>
                </a:solidFill>
                <a:latin typeface="Arial"/>
                <a:cs typeface="Arial"/>
              </a:rPr>
              <a:t>Extens</a:t>
            </a:r>
            <a:r>
              <a:rPr sz="900" spc="-65" dirty="0">
                <a:solidFill>
                  <a:srgbClr val="343436"/>
                </a:solidFill>
                <a:latin typeface="Arial"/>
                <a:cs typeface="Arial"/>
              </a:rPr>
              <a:t>i</a:t>
            </a:r>
            <a:r>
              <a:rPr sz="900" spc="45" dirty="0">
                <a:solidFill>
                  <a:srgbClr val="343436"/>
                </a:solidFill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73761" y="3772055"/>
            <a:ext cx="7918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43436"/>
                </a:solidFill>
                <a:latin typeface="Arial"/>
                <a:cs typeface="Arial"/>
              </a:rPr>
              <a:t>Scho</a:t>
            </a:r>
            <a:r>
              <a:rPr sz="900" spc="-2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900" spc="335" dirty="0">
                <a:solidFill>
                  <a:srgbClr val="747474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343436"/>
                </a:solidFill>
                <a:latin typeface="Arial"/>
                <a:cs typeface="Arial"/>
              </a:rPr>
              <a:t>Nurses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82304" y="3951406"/>
            <a:ext cx="7073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75" dirty="0">
                <a:solidFill>
                  <a:srgbClr val="262426"/>
                </a:solidFill>
                <a:latin typeface="Arial"/>
                <a:cs typeface="Arial"/>
              </a:rPr>
              <a:t>K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80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c</a:t>
            </a:r>
            <a:r>
              <a:rPr sz="900" spc="-15" dirty="0">
                <a:solidFill>
                  <a:srgbClr val="262426"/>
                </a:solidFill>
                <a:latin typeface="Arial"/>
                <a:cs typeface="Arial"/>
              </a:rPr>
              <a:t>h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110" dirty="0">
                <a:solidFill>
                  <a:srgbClr val="262426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-7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40" dirty="0">
                <a:solidFill>
                  <a:srgbClr val="262426"/>
                </a:solidFill>
                <a:latin typeface="Arial"/>
                <a:cs typeface="Arial"/>
              </a:rPr>
              <a:t>aff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165217" y="4130756"/>
            <a:ext cx="5245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-30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262426"/>
                </a:solidFill>
                <a:latin typeface="Arial"/>
                <a:cs typeface="Arial"/>
              </a:rPr>
              <a:t>c</a:t>
            </a:r>
            <a:r>
              <a:rPr sz="900" spc="50" dirty="0">
                <a:solidFill>
                  <a:srgbClr val="595B5D"/>
                </a:solidFill>
                <a:latin typeface="Arial"/>
                <a:cs typeface="Arial"/>
              </a:rPr>
              <a:t>h</a:t>
            </a:r>
            <a:r>
              <a:rPr sz="900" spc="25" dirty="0">
                <a:solidFill>
                  <a:srgbClr val="595B5D"/>
                </a:solidFill>
                <a:latin typeface="Arial"/>
                <a:cs typeface="Arial"/>
              </a:rPr>
              <a:t>e</a:t>
            </a:r>
            <a:r>
              <a:rPr sz="900" spc="40" dirty="0">
                <a:solidFill>
                  <a:srgbClr val="343436"/>
                </a:solidFill>
                <a:latin typeface="Arial"/>
                <a:cs typeface="Arial"/>
              </a:rPr>
              <a:t>rs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73761" y="4310105"/>
            <a:ext cx="8045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spc="40" dirty="0">
                <a:solidFill>
                  <a:srgbClr val="464446"/>
                </a:solidFill>
                <a:latin typeface="Arial"/>
                <a:cs typeface="Arial"/>
              </a:rPr>
              <a:t>d</a:t>
            </a:r>
            <a:r>
              <a:rPr sz="900" spc="55" dirty="0">
                <a:solidFill>
                  <a:srgbClr val="464446"/>
                </a:solidFill>
                <a:latin typeface="Arial"/>
                <a:cs typeface="Arial"/>
              </a:rPr>
              <a:t>m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25" dirty="0">
                <a:solidFill>
                  <a:srgbClr val="262426"/>
                </a:solidFill>
                <a:latin typeface="Arial"/>
                <a:cs typeface="Arial"/>
              </a:rPr>
              <a:t>strators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182304" y="4472374"/>
            <a:ext cx="13563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262426"/>
                </a:solidFill>
                <a:latin typeface="Arial"/>
                <a:cs typeface="Arial"/>
              </a:rPr>
              <a:t>Pest</a:t>
            </a:r>
            <a:r>
              <a:rPr sz="900" spc="4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Mg</a:t>
            </a:r>
            <a:r>
              <a:rPr sz="900" spc="-10" dirty="0">
                <a:solidFill>
                  <a:srgbClr val="262426"/>
                </a:solidFill>
                <a:latin typeface="Arial"/>
                <a:cs typeface="Arial"/>
              </a:rPr>
              <a:t>m</a:t>
            </a:r>
            <a:r>
              <a:rPr sz="900" spc="70" dirty="0">
                <a:solidFill>
                  <a:srgbClr val="464446"/>
                </a:solidFill>
                <a:latin typeface="Arial"/>
                <a:cs typeface="Arial"/>
              </a:rPr>
              <a:t>t.</a:t>
            </a:r>
            <a:r>
              <a:rPr sz="900" spc="4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464446"/>
                </a:solidFill>
                <a:latin typeface="Arial"/>
                <a:cs typeface="Arial"/>
              </a:rPr>
              <a:t>P</a:t>
            </a:r>
            <a:r>
              <a:rPr sz="900" spc="60" dirty="0">
                <a:solidFill>
                  <a:srgbClr val="262426"/>
                </a:solidFill>
                <a:latin typeface="Arial"/>
                <a:cs typeface="Arial"/>
              </a:rPr>
              <a:t>ro</a:t>
            </a:r>
            <a:r>
              <a:rPr sz="900" spc="-40" dirty="0">
                <a:solidFill>
                  <a:srgbClr val="262426"/>
                </a:solidFill>
                <a:latin typeface="Arial"/>
                <a:cs typeface="Arial"/>
              </a:rPr>
              <a:t>f</a:t>
            </a:r>
            <a:r>
              <a:rPr sz="900" spc="-30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-13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900" spc="15" dirty="0">
                <a:solidFill>
                  <a:srgbClr val="343436"/>
                </a:solidFill>
                <a:latin typeface="Arial"/>
                <a:cs typeface="Arial"/>
              </a:rPr>
              <a:t>als</a:t>
            </a:r>
            <a:endParaRPr sz="9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173761" y="4651724"/>
            <a:ext cx="5365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62426"/>
                </a:solidFill>
                <a:latin typeface="Arial"/>
                <a:cs typeface="Arial"/>
              </a:rPr>
              <a:t>All</a:t>
            </a:r>
            <a:r>
              <a:rPr sz="900" spc="114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464446"/>
                </a:solidFill>
                <a:latin typeface="Arial"/>
                <a:cs typeface="Arial"/>
              </a:rPr>
              <a:t>Ha</a:t>
            </a:r>
            <a:r>
              <a:rPr sz="900" spc="-95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900" spc="100" dirty="0">
                <a:solidFill>
                  <a:srgbClr val="464446"/>
                </a:solidFill>
                <a:latin typeface="Arial"/>
                <a:cs typeface="Arial"/>
              </a:rPr>
              <a:t>d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262260" y="1489299"/>
            <a:ext cx="200025" cy="159385"/>
          </a:xfrm>
          <a:custGeom>
            <a:avLst/>
            <a:gdLst/>
            <a:ahLst/>
            <a:cxnLst/>
            <a:rect l="l" t="t" r="r" b="b"/>
            <a:pathLst>
              <a:path w="200025" h="159385">
                <a:moveTo>
                  <a:pt x="0" y="0"/>
                </a:moveTo>
                <a:lnTo>
                  <a:pt x="199806" y="0"/>
                </a:lnTo>
                <a:lnTo>
                  <a:pt x="199806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46452" y="1489299"/>
            <a:ext cx="69215" cy="159385"/>
          </a:xfrm>
          <a:custGeom>
            <a:avLst/>
            <a:gdLst/>
            <a:ahLst/>
            <a:cxnLst/>
            <a:rect l="l" t="t" r="r" b="b"/>
            <a:pathLst>
              <a:path w="69215" h="159385">
                <a:moveTo>
                  <a:pt x="0" y="0"/>
                </a:moveTo>
                <a:lnTo>
                  <a:pt x="68634" y="0"/>
                </a:lnTo>
                <a:lnTo>
                  <a:pt x="68634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59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17202" y="1489299"/>
            <a:ext cx="947419" cy="159385"/>
          </a:xfrm>
          <a:custGeom>
            <a:avLst/>
            <a:gdLst/>
            <a:ahLst/>
            <a:cxnLst/>
            <a:rect l="l" t="t" r="r" b="b"/>
            <a:pathLst>
              <a:path w="947420" h="159385">
                <a:moveTo>
                  <a:pt x="0" y="0"/>
                </a:moveTo>
                <a:lnTo>
                  <a:pt x="947337" y="0"/>
                </a:lnTo>
                <a:lnTo>
                  <a:pt x="947337" y="159339"/>
                </a:lnTo>
                <a:lnTo>
                  <a:pt x="0" y="159339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249903" y="1500289"/>
            <a:ext cx="12319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65" dirty="0">
                <a:solidFill>
                  <a:srgbClr val="F4E2E2"/>
                </a:solidFill>
                <a:latin typeface="Arial"/>
                <a:cs typeface="Arial"/>
              </a:rPr>
              <a:t>W</a:t>
            </a:r>
            <a:r>
              <a:rPr sz="900" b="1" spc="-5" dirty="0">
                <a:solidFill>
                  <a:srgbClr val="F4E2E2"/>
                </a:solidFill>
                <a:latin typeface="Arial"/>
                <a:cs typeface="Arial"/>
              </a:rPr>
              <a:t>h</a:t>
            </a:r>
            <a:r>
              <a:rPr sz="900" b="1" spc="35" dirty="0">
                <a:solidFill>
                  <a:srgbClr val="F4E2E2"/>
                </a:solidFill>
                <a:latin typeface="Arial"/>
                <a:cs typeface="Arial"/>
              </a:rPr>
              <a:t>a</a:t>
            </a:r>
            <a:r>
              <a:rPr sz="900" b="1" spc="30" dirty="0">
                <a:solidFill>
                  <a:srgbClr val="F4E2E2"/>
                </a:solidFill>
                <a:latin typeface="Arial"/>
                <a:cs typeface="Arial"/>
              </a:rPr>
              <a:t>t</a:t>
            </a:r>
            <a:r>
              <a:rPr sz="900" b="1" spc="-50" dirty="0">
                <a:solidFill>
                  <a:srgbClr val="E4CDC6"/>
                </a:solidFill>
                <a:latin typeface="Arial"/>
                <a:cs typeface="Arial"/>
              </a:rPr>
              <a:t>•</a:t>
            </a:r>
            <a:r>
              <a:rPr sz="900" b="1" spc="60" dirty="0">
                <a:solidFill>
                  <a:srgbClr val="F4E2E2"/>
                </a:solidFill>
                <a:latin typeface="Arial"/>
                <a:cs typeface="Arial"/>
              </a:rPr>
              <a:t>.,</a:t>
            </a:r>
            <a:r>
              <a:rPr sz="900" b="1" spc="-13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850" b="1" spc="-15" dirty="0">
                <a:solidFill>
                  <a:srgbClr val="F4E2E2"/>
                </a:solidFill>
                <a:latin typeface="Arial"/>
                <a:cs typeface="Arial"/>
              </a:rPr>
              <a:t>B</a:t>
            </a:r>
            <a:r>
              <a:rPr sz="850" b="1" spc="45" dirty="0">
                <a:solidFill>
                  <a:srgbClr val="F4E2E2"/>
                </a:solidFill>
                <a:latin typeface="Arial"/>
                <a:cs typeface="Arial"/>
              </a:rPr>
              <a:t>ug</a:t>
            </a:r>
            <a:r>
              <a:rPr sz="850" b="1" spc="15" dirty="0">
                <a:solidFill>
                  <a:srgbClr val="F4E2E2"/>
                </a:solidFill>
                <a:latin typeface="Arial"/>
                <a:cs typeface="Arial"/>
              </a:rPr>
              <a:t>g</a:t>
            </a:r>
            <a:r>
              <a:rPr sz="850" b="1" spc="30" dirty="0">
                <a:solidFill>
                  <a:srgbClr val="E4CDC6"/>
                </a:solidFill>
                <a:latin typeface="Arial"/>
                <a:cs typeface="Arial"/>
              </a:rPr>
              <a:t>i</a:t>
            </a:r>
            <a:r>
              <a:rPr sz="850" b="1" spc="-55" dirty="0">
                <a:solidFill>
                  <a:srgbClr val="F4E2E2"/>
                </a:solidFill>
                <a:latin typeface="Arial"/>
                <a:cs typeface="Arial"/>
              </a:rPr>
              <a:t>n</a:t>
            </a:r>
            <a:r>
              <a:rPr sz="850" b="1" spc="195" dirty="0">
                <a:solidFill>
                  <a:srgbClr val="F4E2E2"/>
                </a:solidFill>
                <a:latin typeface="Arial"/>
                <a:cs typeface="Arial"/>
              </a:rPr>
              <a:t>g</a:t>
            </a:r>
            <a:r>
              <a:rPr sz="850" b="1" spc="-85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850" b="1" spc="30" dirty="0">
                <a:solidFill>
                  <a:srgbClr val="F4E2E2"/>
                </a:solidFill>
                <a:latin typeface="Arial"/>
                <a:cs typeface="Arial"/>
              </a:rPr>
              <a:t>Yo</a:t>
            </a:r>
            <a:r>
              <a:rPr sz="850" b="1" spc="-5" dirty="0">
                <a:solidFill>
                  <a:srgbClr val="F4E2E2"/>
                </a:solidFill>
                <a:latin typeface="Arial"/>
                <a:cs typeface="Arial"/>
              </a:rPr>
              <a:t>u</a:t>
            </a:r>
            <a:r>
              <a:rPr sz="850" b="1" spc="25" dirty="0">
                <a:solidFill>
                  <a:srgbClr val="F4E2E2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309710" y="3046116"/>
            <a:ext cx="2654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5" dirty="0">
                <a:solidFill>
                  <a:srgbClr val="343436"/>
                </a:solidFill>
                <a:latin typeface="Arial"/>
                <a:cs typeface="Arial"/>
              </a:rPr>
              <a:t>Ants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318253" y="3221000"/>
            <a:ext cx="76581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solidFill>
                  <a:srgbClr val="262426"/>
                </a:solidFill>
                <a:latin typeface="Arial"/>
                <a:cs typeface="Arial"/>
              </a:rPr>
              <a:t>B</a:t>
            </a:r>
            <a:r>
              <a:rPr sz="900" spc="-25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900" spc="-30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3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50" spc="-100" dirty="0">
                <a:solidFill>
                  <a:srgbClr val="343436"/>
                </a:solidFill>
                <a:latin typeface="Times New Roman"/>
                <a:cs typeface="Times New Roman"/>
              </a:rPr>
              <a:t>&amp;</a:t>
            </a:r>
            <a:r>
              <a:rPr sz="950" spc="-15" dirty="0">
                <a:solidFill>
                  <a:srgbClr val="343436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343436"/>
                </a:solidFill>
                <a:latin typeface="Arial"/>
                <a:cs typeface="Arial"/>
              </a:rPr>
              <a:t>Wasps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309710" y="3413355"/>
            <a:ext cx="701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0" dirty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900" spc="30" dirty="0">
                <a:solidFill>
                  <a:srgbClr val="464446"/>
                </a:solidFill>
                <a:latin typeface="Arial"/>
                <a:cs typeface="Arial"/>
              </a:rPr>
              <a:t>ck</a:t>
            </a:r>
            <a:r>
              <a:rPr sz="900" spc="10" dirty="0">
                <a:solidFill>
                  <a:srgbClr val="464446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oaches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18253" y="3592706"/>
            <a:ext cx="15836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262426"/>
                </a:solidFill>
                <a:latin typeface="Arial"/>
                <a:cs typeface="Arial"/>
              </a:rPr>
              <a:t>Pa</a:t>
            </a:r>
            <a:r>
              <a:rPr sz="900" spc="-60" dirty="0">
                <a:solidFill>
                  <a:srgbClr val="262426"/>
                </a:solidFill>
                <a:latin typeface="Arial"/>
                <a:cs typeface="Arial"/>
              </a:rPr>
              <a:t>n</a:t>
            </a:r>
            <a:r>
              <a:rPr sz="900" spc="45" dirty="0">
                <a:solidFill>
                  <a:srgbClr val="464446"/>
                </a:solidFill>
                <a:latin typeface="Arial"/>
                <a:cs typeface="Arial"/>
              </a:rPr>
              <a:t>try</a:t>
            </a:r>
            <a:r>
              <a:rPr sz="90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900" spc="-10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62426"/>
                </a:solidFill>
                <a:latin typeface="Arial"/>
                <a:cs typeface="Arial"/>
              </a:rPr>
              <a:t>Pest</a:t>
            </a:r>
            <a:r>
              <a:rPr sz="900" spc="-13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210" dirty="0">
                <a:solidFill>
                  <a:srgbClr val="464446"/>
                </a:solidFill>
                <a:latin typeface="Arial"/>
                <a:cs typeface="Arial"/>
              </a:rPr>
              <a:t>/</a:t>
            </a:r>
            <a:r>
              <a:rPr sz="900" spc="-7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80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900" spc="20" dirty="0">
                <a:solidFill>
                  <a:srgbClr val="262426"/>
                </a:solidFill>
                <a:latin typeface="Arial"/>
                <a:cs typeface="Arial"/>
              </a:rPr>
              <a:t>ored</a:t>
            </a:r>
            <a:r>
              <a:rPr sz="900" spc="7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-140" dirty="0">
                <a:solidFill>
                  <a:srgbClr val="262426"/>
                </a:solidFill>
                <a:latin typeface="Arial"/>
                <a:cs typeface="Arial"/>
              </a:rPr>
              <a:t>P</a:t>
            </a:r>
            <a:r>
              <a:rPr sz="900" spc="35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343436"/>
                </a:solidFill>
                <a:latin typeface="Arial"/>
                <a:cs typeface="Arial"/>
              </a:rPr>
              <a:t>oducts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318253" y="3763515"/>
            <a:ext cx="7258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Publ</a:t>
            </a:r>
            <a:r>
              <a:rPr sz="900" spc="-9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60" dirty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900" spc="4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464446"/>
                </a:solidFill>
                <a:latin typeface="Arial"/>
                <a:cs typeface="Arial"/>
              </a:rPr>
              <a:t>Hea</a:t>
            </a:r>
            <a:r>
              <a:rPr sz="900" spc="60" dirty="0">
                <a:solidFill>
                  <a:srgbClr val="262426"/>
                </a:solidFill>
                <a:latin typeface="Arial"/>
                <a:cs typeface="Arial"/>
              </a:rPr>
              <a:t>lth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09710" y="3942865"/>
            <a:ext cx="15728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343436"/>
                </a:solidFill>
                <a:latin typeface="Arial"/>
                <a:cs typeface="Arial"/>
              </a:rPr>
              <a:t>Wood-Des</a:t>
            </a:r>
            <a:r>
              <a:rPr sz="900" spc="80" dirty="0">
                <a:solidFill>
                  <a:srgbClr val="343436"/>
                </a:solidFill>
                <a:latin typeface="Arial"/>
                <a:cs typeface="Arial"/>
              </a:rPr>
              <a:t>t</a:t>
            </a:r>
            <a:r>
              <a:rPr sz="900" spc="30" dirty="0">
                <a:solidFill>
                  <a:srgbClr val="07070A"/>
                </a:solidFill>
                <a:latin typeface="Arial"/>
                <a:cs typeface="Arial"/>
              </a:rPr>
              <a:t>r</a:t>
            </a:r>
            <a:r>
              <a:rPr sz="900" spc="55" dirty="0">
                <a:solidFill>
                  <a:srgbClr val="262426"/>
                </a:solidFill>
                <a:latin typeface="Arial"/>
                <a:cs typeface="Arial"/>
              </a:rPr>
              <a:t>oy</a:t>
            </a: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25" dirty="0">
                <a:solidFill>
                  <a:srgbClr val="262426"/>
                </a:solidFill>
                <a:latin typeface="Arial"/>
                <a:cs typeface="Arial"/>
              </a:rPr>
              <a:t>ng</a:t>
            </a:r>
            <a:r>
              <a:rPr sz="900" spc="-2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900" spc="35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900" spc="40" dirty="0">
                <a:solidFill>
                  <a:srgbClr val="343436"/>
                </a:solidFill>
                <a:latin typeface="Arial"/>
                <a:cs typeface="Arial"/>
              </a:rPr>
              <a:t>ga</a:t>
            </a:r>
            <a:r>
              <a:rPr sz="900" spc="30" dirty="0">
                <a:solidFill>
                  <a:srgbClr val="343436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1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40" dirty="0">
                <a:solidFill>
                  <a:srgbClr val="464446"/>
                </a:solidFill>
                <a:latin typeface="Arial"/>
                <a:cs typeface="Arial"/>
              </a:rPr>
              <a:t>ms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18253" y="4130756"/>
            <a:ext cx="2635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90" dirty="0">
                <a:solidFill>
                  <a:srgbClr val="464446"/>
                </a:solidFill>
                <a:latin typeface="Arial"/>
                <a:cs typeface="Arial"/>
              </a:rPr>
              <a:t>F</a:t>
            </a:r>
            <a:r>
              <a:rPr sz="900" spc="-95" dirty="0">
                <a:solidFill>
                  <a:srgbClr val="130F3B"/>
                </a:solidFill>
                <a:latin typeface="Arial"/>
                <a:cs typeface="Arial"/>
              </a:rPr>
              <a:t>l</a:t>
            </a:r>
            <a:r>
              <a:rPr sz="900" spc="-25" dirty="0">
                <a:solidFill>
                  <a:srgbClr val="130F3B"/>
                </a:solidFill>
                <a:latin typeface="Arial"/>
                <a:cs typeface="Arial"/>
              </a:rPr>
              <a:t>i</a:t>
            </a:r>
            <a:r>
              <a:rPr sz="900" spc="-30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09710" y="4301564"/>
            <a:ext cx="11061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464446"/>
                </a:solidFill>
                <a:latin typeface="Arial"/>
                <a:cs typeface="Arial"/>
              </a:rPr>
              <a:t>O</a:t>
            </a:r>
            <a:r>
              <a:rPr sz="900" spc="-100" dirty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900" spc="20" dirty="0">
                <a:solidFill>
                  <a:srgbClr val="464446"/>
                </a:solidFill>
                <a:latin typeface="Arial"/>
                <a:cs typeface="Arial"/>
              </a:rPr>
              <a:t>c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900" spc="-14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spc="135" dirty="0">
                <a:solidFill>
                  <a:srgbClr val="243856"/>
                </a:solidFill>
                <a:latin typeface="Arial"/>
                <a:cs typeface="Arial"/>
              </a:rPr>
              <a:t>l</a:t>
            </a:r>
            <a:r>
              <a:rPr sz="900" dirty="0">
                <a:solidFill>
                  <a:srgbClr val="243856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243856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343436"/>
                </a:solidFill>
                <a:latin typeface="Arial"/>
                <a:cs typeface="Arial"/>
              </a:rPr>
              <a:t>nvaders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309710" y="4472374"/>
            <a:ext cx="43434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20" dirty="0">
                <a:solidFill>
                  <a:srgbClr val="262426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3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900" spc="10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318253" y="4660264"/>
            <a:ext cx="46418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solidFill>
                  <a:srgbClr val="262426"/>
                </a:solidFill>
                <a:latin typeface="Arial"/>
                <a:cs typeface="Arial"/>
              </a:rPr>
              <a:t>R</a:t>
            </a:r>
            <a:r>
              <a:rPr sz="900" spc="-35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900" spc="30" dirty="0">
                <a:solidFill>
                  <a:srgbClr val="464446"/>
                </a:solidFill>
                <a:latin typeface="Arial"/>
                <a:cs typeface="Arial"/>
              </a:rPr>
              <a:t>d</a:t>
            </a:r>
            <a:r>
              <a:rPr sz="900" spc="-2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50" dirty="0">
                <a:solidFill>
                  <a:srgbClr val="262426"/>
                </a:solidFill>
                <a:latin typeface="Arial"/>
                <a:cs typeface="Arial"/>
              </a:rPr>
              <a:t>nts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309710" y="4848156"/>
            <a:ext cx="3848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43436"/>
                </a:solidFill>
                <a:latin typeface="Arial"/>
                <a:cs typeface="Arial"/>
              </a:rPr>
              <a:t>Weeds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309710" y="5018964"/>
            <a:ext cx="4140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343436"/>
                </a:solidFill>
                <a:latin typeface="Arial"/>
                <a:cs typeface="Arial"/>
              </a:rPr>
              <a:t>W</a:t>
            </a:r>
            <a:r>
              <a:rPr sz="900" spc="-80" dirty="0">
                <a:solidFill>
                  <a:srgbClr val="343436"/>
                </a:solidFill>
                <a:latin typeface="Arial"/>
                <a:cs typeface="Arial"/>
              </a:rPr>
              <a:t>i</a:t>
            </a:r>
            <a:r>
              <a:rPr sz="900" spc="-25" dirty="0">
                <a:solidFill>
                  <a:srgbClr val="747474"/>
                </a:solidFill>
                <a:latin typeface="Arial"/>
                <a:cs typeface="Arial"/>
              </a:rPr>
              <a:t>l</a:t>
            </a:r>
            <a:r>
              <a:rPr sz="900" spc="35" dirty="0">
                <a:solidFill>
                  <a:srgbClr val="595B5D"/>
                </a:solidFill>
                <a:latin typeface="Arial"/>
                <a:cs typeface="Arial"/>
              </a:rPr>
              <a:t>d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900" spc="-3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5" dirty="0">
                <a:solidFill>
                  <a:srgbClr val="595B5D"/>
                </a:solidFill>
                <a:latin typeface="Arial"/>
                <a:cs typeface="Arial"/>
              </a:rPr>
              <a:t>fe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721690" y="5736364"/>
            <a:ext cx="7944484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8990" algn="ctr">
              <a:lnSpc>
                <a:spcPct val="100000"/>
              </a:lnSpc>
            </a:pPr>
            <a:r>
              <a:rPr sz="900" spc="-15" dirty="0">
                <a:solidFill>
                  <a:srgbClr val="44419C"/>
                </a:solidFill>
                <a:latin typeface="Arial"/>
                <a:cs typeface="Arial"/>
              </a:rPr>
              <a:t>S</a:t>
            </a:r>
            <a:r>
              <a:rPr sz="900" spc="-300" dirty="0">
                <a:solidFill>
                  <a:srgbClr val="44419C"/>
                </a:solidFill>
                <a:latin typeface="Arial"/>
                <a:cs typeface="Arial"/>
              </a:rPr>
              <a:t>w</a:t>
            </a:r>
            <a:r>
              <a:rPr sz="900" spc="-265" dirty="0">
                <a:solidFill>
                  <a:srgbClr val="797BB1"/>
                </a:solidFill>
                <a:latin typeface="Arial"/>
                <a:cs typeface="Arial"/>
              </a:rPr>
              <a:t>i</a:t>
            </a:r>
            <a:r>
              <a:rPr sz="900" u="sng" spc="15" dirty="0">
                <a:solidFill>
                  <a:srgbClr val="312B97"/>
                </a:solidFill>
                <a:latin typeface="Arial"/>
                <a:cs typeface="Arial"/>
              </a:rPr>
              <a:t>tc</a:t>
            </a:r>
            <a:r>
              <a:rPr sz="900" u="sng" spc="110" dirty="0">
                <a:solidFill>
                  <a:srgbClr val="6064A8"/>
                </a:solidFill>
                <a:latin typeface="Arial"/>
                <a:cs typeface="Arial"/>
              </a:rPr>
              <a:t>h</a:t>
            </a:r>
            <a:r>
              <a:rPr sz="900" spc="-55" dirty="0">
                <a:solidFill>
                  <a:srgbClr val="6064A8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44419C"/>
                </a:solidFill>
                <a:latin typeface="Arial"/>
                <a:cs typeface="Arial"/>
              </a:rPr>
              <a:t>to</a:t>
            </a:r>
            <a:r>
              <a:rPr sz="900" spc="120" dirty="0">
                <a:solidFill>
                  <a:srgbClr val="44419C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312B97"/>
                </a:solidFill>
                <a:latin typeface="Arial"/>
                <a:cs typeface="Arial"/>
              </a:rPr>
              <a:t>Mob</a:t>
            </a:r>
            <a:r>
              <a:rPr sz="900" dirty="0">
                <a:solidFill>
                  <a:srgbClr val="333672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312B97"/>
                </a:solidFill>
                <a:latin typeface="Arial"/>
                <a:cs typeface="Arial"/>
              </a:rPr>
              <a:t>l</a:t>
            </a:r>
            <a:r>
              <a:rPr sz="900" spc="40" dirty="0">
                <a:solidFill>
                  <a:srgbClr val="312B97"/>
                </a:solidFill>
                <a:latin typeface="Arial"/>
                <a:cs typeface="Arial"/>
              </a:rPr>
              <a:t>e</a:t>
            </a:r>
            <a:r>
              <a:rPr sz="900" spc="-55" dirty="0">
                <a:solidFill>
                  <a:srgbClr val="312B97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44419C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5752BC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312B97"/>
                </a:solidFill>
                <a:latin typeface="Arial"/>
                <a:cs typeface="Arial"/>
              </a:rPr>
              <a:t>te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200">
              <a:latin typeface="Times New Roman"/>
              <a:cs typeface="Times New Roman"/>
            </a:endParaRPr>
          </a:p>
          <a:p>
            <a:pPr marL="20955" marR="5080" indent="-8890">
              <a:lnSpc>
                <a:spcPts val="810"/>
              </a:lnSpc>
            </a:pPr>
            <a:r>
              <a:rPr sz="750" b="1" spc="35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750" b="1" spc="45" dirty="0">
                <a:solidFill>
                  <a:srgbClr val="464446"/>
                </a:solidFill>
                <a:latin typeface="Arial"/>
                <a:cs typeface="Arial"/>
              </a:rPr>
              <a:t>h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750" b="1" spc="-45" dirty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750" b="1" spc="-5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50" dirty="0">
                <a:solidFill>
                  <a:srgbClr val="595B5D"/>
                </a:solidFill>
                <a:latin typeface="Arial"/>
                <a:cs typeface="Arial"/>
              </a:rPr>
              <a:t>p</a:t>
            </a:r>
            <a:r>
              <a:rPr sz="750" b="1" spc="-7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spc="-25" dirty="0">
                <a:solidFill>
                  <a:srgbClr val="343436"/>
                </a:solidFill>
                <a:latin typeface="Arial"/>
                <a:cs typeface="Arial"/>
              </a:rPr>
              <a:t>oje</a:t>
            </a:r>
            <a:r>
              <a:rPr sz="750" b="1" spc="-40" dirty="0">
                <a:solidFill>
                  <a:srgbClr val="343436"/>
                </a:solidFill>
                <a:latin typeface="Arial"/>
                <a:cs typeface="Arial"/>
              </a:rPr>
              <a:t>c</a:t>
            </a:r>
            <a:r>
              <a:rPr sz="750" b="1" spc="40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-80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-200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750" b="1" spc="35" dirty="0">
                <a:solidFill>
                  <a:srgbClr val="343436"/>
                </a:solidFill>
                <a:latin typeface="Arial"/>
                <a:cs typeface="Arial"/>
              </a:rPr>
              <a:t>s</a:t>
            </a:r>
            <a:r>
              <a:rPr sz="750" b="1" spc="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45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2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262426"/>
                </a:solidFill>
                <a:latin typeface="Arial"/>
                <a:cs typeface="Arial"/>
              </a:rPr>
              <a:t>co</a:t>
            </a:r>
            <a:r>
              <a:rPr sz="750" b="1" spc="-7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50" b="1" spc="5" dirty="0">
                <a:solidFill>
                  <a:srgbClr val="595B5D"/>
                </a:solidFill>
                <a:latin typeface="Arial"/>
                <a:cs typeface="Arial"/>
              </a:rPr>
              <a:t>p</a:t>
            </a:r>
            <a:r>
              <a:rPr sz="750" b="1" spc="-15" dirty="0">
                <a:solidFill>
                  <a:srgbClr val="343436"/>
                </a:solidFill>
                <a:latin typeface="Arial"/>
                <a:cs typeface="Arial"/>
              </a:rPr>
              <a:t>erative</a:t>
            </a:r>
            <a:r>
              <a:rPr sz="750" b="1" spc="4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750" b="1" spc="-5" dirty="0">
                <a:solidFill>
                  <a:srgbClr val="343436"/>
                </a:solidFill>
                <a:latin typeface="Arial"/>
                <a:cs typeface="Arial"/>
              </a:rPr>
              <a:t>g</a:t>
            </a:r>
            <a:r>
              <a:rPr sz="750" b="1" spc="-3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-35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dirty="0">
                <a:solidFill>
                  <a:srgbClr val="595B5D"/>
                </a:solidFill>
                <a:latin typeface="Arial"/>
                <a:cs typeface="Arial"/>
              </a:rPr>
              <a:t>m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40" dirty="0">
                <a:solidFill>
                  <a:srgbClr val="262426"/>
                </a:solidFill>
                <a:latin typeface="Arial"/>
                <a:cs typeface="Arial"/>
              </a:rPr>
              <a:t>t </a:t>
            </a:r>
            <a:r>
              <a:rPr sz="750" b="1" spc="35" dirty="0">
                <a:solidFill>
                  <a:srgbClr val="464446"/>
                </a:solidFill>
                <a:latin typeface="Arial"/>
                <a:cs typeface="Arial"/>
              </a:rPr>
              <a:t>(</a:t>
            </a:r>
            <a:r>
              <a:rPr sz="750" b="1" spc="55" dirty="0">
                <a:solidFill>
                  <a:srgbClr val="464446"/>
                </a:solidFill>
                <a:latin typeface="Arial"/>
                <a:cs typeface="Arial"/>
              </a:rPr>
              <a:t>#X</a:t>
            </a:r>
            <a:r>
              <a:rPr sz="750" b="1" spc="-10" dirty="0">
                <a:solidFill>
                  <a:srgbClr val="464446"/>
                </a:solidFill>
                <a:latin typeface="Arial"/>
                <a:cs typeface="Arial"/>
              </a:rPr>
              <a:t>8</a:t>
            </a:r>
            <a:r>
              <a:rPr sz="750" b="1" spc="80" dirty="0">
                <a:solidFill>
                  <a:srgbClr val="07070A"/>
                </a:solidFill>
                <a:latin typeface="Arial"/>
                <a:cs typeface="Arial"/>
              </a:rPr>
              <a:t>-</a:t>
            </a:r>
            <a:r>
              <a:rPr sz="750" b="1" spc="25" dirty="0">
                <a:solidFill>
                  <a:srgbClr val="343436"/>
                </a:solidFill>
                <a:latin typeface="Arial"/>
                <a:cs typeface="Arial"/>
              </a:rPr>
              <a:t>8355900</a:t>
            </a:r>
            <a:r>
              <a:rPr sz="750" b="1" spc="-10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125" dirty="0">
                <a:solidFill>
                  <a:srgbClr val="595B5D"/>
                </a:solidFill>
                <a:latin typeface="Arial"/>
                <a:cs typeface="Arial"/>
              </a:rPr>
              <a:t>l</a:t>
            </a:r>
            <a:r>
              <a:rPr sz="750" b="1" spc="25" dirty="0">
                <a:solidFill>
                  <a:srgbClr val="595B5D"/>
                </a:solidFill>
                <a:latin typeface="Arial"/>
                <a:cs typeface="Arial"/>
              </a:rPr>
              <a:t>)</a:t>
            </a:r>
            <a:r>
              <a:rPr sz="750" b="1" dirty="0">
                <a:solidFill>
                  <a:srgbClr val="595B5D"/>
                </a:solidFill>
                <a:latin typeface="Arial"/>
                <a:cs typeface="Arial"/>
              </a:rPr>
              <a:t>b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-15" dirty="0">
                <a:solidFill>
                  <a:srgbClr val="464446"/>
                </a:solidFill>
                <a:latin typeface="Arial"/>
                <a:cs typeface="Arial"/>
              </a:rPr>
              <a:t>ween</a:t>
            </a:r>
            <a:r>
              <a:rPr sz="750" b="1" spc="4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-5" dirty="0">
                <a:solidFill>
                  <a:srgbClr val="595B5D"/>
                </a:solidFill>
                <a:latin typeface="Arial"/>
                <a:cs typeface="Arial"/>
              </a:rPr>
              <a:t>he</a:t>
            </a:r>
            <a:r>
              <a:rPr sz="750" b="1" spc="-10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US</a:t>
            </a:r>
            <a:r>
              <a:rPr sz="750" b="1" spc="-1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800" b="1" spc="-40" dirty="0">
                <a:solidFill>
                  <a:srgbClr val="595B5D"/>
                </a:solidFill>
                <a:latin typeface="Arial"/>
                <a:cs typeface="Arial"/>
              </a:rPr>
              <a:t>E</a:t>
            </a:r>
            <a:r>
              <a:rPr sz="800" b="1" spc="-12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800" b="1" spc="-50" dirty="0">
                <a:solidFill>
                  <a:srgbClr val="343436"/>
                </a:solidFill>
                <a:latin typeface="Arial"/>
                <a:cs typeface="Arial"/>
              </a:rPr>
              <a:t>v</a:t>
            </a:r>
            <a:r>
              <a:rPr sz="800" b="1" spc="-25" dirty="0">
                <a:solidFill>
                  <a:srgbClr val="93938E"/>
                </a:solidFill>
                <a:latin typeface="Arial"/>
                <a:cs typeface="Arial"/>
              </a:rPr>
              <a:t>i</a:t>
            </a:r>
            <a:r>
              <a:rPr sz="800" b="1" spc="-45" dirty="0">
                <a:solidFill>
                  <a:srgbClr val="595B5D"/>
                </a:solidFill>
                <a:latin typeface="Arial"/>
                <a:cs typeface="Arial"/>
              </a:rPr>
              <a:t>ronm</a:t>
            </a:r>
            <a:r>
              <a:rPr sz="800" b="1" spc="-70" dirty="0">
                <a:solidFill>
                  <a:srgbClr val="595B5D"/>
                </a:solidFill>
                <a:latin typeface="Arial"/>
                <a:cs typeface="Arial"/>
              </a:rPr>
              <a:t>e</a:t>
            </a:r>
            <a:r>
              <a:rPr sz="800" b="1" spc="-30" dirty="0">
                <a:solidFill>
                  <a:srgbClr val="747474"/>
                </a:solidFill>
                <a:latin typeface="Arial"/>
                <a:cs typeface="Arial"/>
              </a:rPr>
              <a:t>n</a:t>
            </a:r>
            <a:r>
              <a:rPr sz="800" b="1" spc="-3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800" b="1" spc="-1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800" b="1" spc="40" dirty="0">
                <a:solidFill>
                  <a:srgbClr val="72422A"/>
                </a:solidFill>
                <a:latin typeface="Arial"/>
                <a:cs typeface="Arial"/>
              </a:rPr>
              <a:t>l</a:t>
            </a:r>
            <a:r>
              <a:rPr sz="800" b="1" spc="-20" dirty="0">
                <a:solidFill>
                  <a:srgbClr val="72422A"/>
                </a:solidFill>
                <a:latin typeface="Arial"/>
                <a:cs typeface="Arial"/>
              </a:rPr>
              <a:t> </a:t>
            </a:r>
            <a:r>
              <a:rPr sz="750" b="1" spc="-105" dirty="0">
                <a:solidFill>
                  <a:srgbClr val="595B5D"/>
                </a:solidFill>
                <a:latin typeface="Arial"/>
                <a:cs typeface="Arial"/>
              </a:rPr>
              <a:t>P</a:t>
            </a:r>
            <a:r>
              <a:rPr sz="750" b="1" spc="-30" dirty="0">
                <a:solidFill>
                  <a:srgbClr val="4D6E8C"/>
                </a:solidFill>
                <a:latin typeface="Arial"/>
                <a:cs typeface="Arial"/>
              </a:rPr>
              <a:t>r</a:t>
            </a:r>
            <a:r>
              <a:rPr sz="750" b="1" spc="-6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50" b="1" spc="15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-15" dirty="0">
                <a:solidFill>
                  <a:srgbClr val="343436"/>
                </a:solidFill>
                <a:latin typeface="Arial"/>
                <a:cs typeface="Arial"/>
              </a:rPr>
              <a:t>ect</a:t>
            </a:r>
            <a:r>
              <a:rPr sz="750" b="1" spc="-65" dirty="0">
                <a:solidFill>
                  <a:srgbClr val="343436"/>
                </a:solidFill>
                <a:latin typeface="Arial"/>
                <a:cs typeface="Arial"/>
              </a:rPr>
              <a:t>i</a:t>
            </a:r>
            <a:r>
              <a:rPr sz="750" b="1" spc="7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750" b="1" spc="5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-120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-30" dirty="0">
                <a:solidFill>
                  <a:srgbClr val="464446"/>
                </a:solidFill>
                <a:latin typeface="Arial"/>
                <a:cs typeface="Arial"/>
              </a:rPr>
              <a:t>Age</a:t>
            </a:r>
            <a:r>
              <a:rPr sz="750" b="1" spc="5" dirty="0">
                <a:solidFill>
                  <a:srgbClr val="747474"/>
                </a:solidFill>
                <a:latin typeface="Arial"/>
                <a:cs typeface="Arial"/>
              </a:rPr>
              <a:t>n</a:t>
            </a:r>
            <a:r>
              <a:rPr sz="750" b="1" spc="-35" dirty="0">
                <a:solidFill>
                  <a:srgbClr val="464446"/>
                </a:solidFill>
                <a:latin typeface="Arial"/>
                <a:cs typeface="Arial"/>
              </a:rPr>
              <a:t>cy</a:t>
            </a:r>
            <a:r>
              <a:rPr sz="750" b="1" spc="3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(</a:t>
            </a:r>
            <a:r>
              <a:rPr sz="750" b="1" spc="-55" dirty="0">
                <a:solidFill>
                  <a:srgbClr val="464446"/>
                </a:solidFill>
                <a:latin typeface="Arial"/>
                <a:cs typeface="Arial"/>
              </a:rPr>
              <a:t>EP</a:t>
            </a:r>
            <a:r>
              <a:rPr sz="750" b="1" spc="5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)</a:t>
            </a:r>
            <a:r>
              <a:rPr sz="750" b="1" spc="-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5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1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-20" dirty="0">
                <a:solidFill>
                  <a:srgbClr val="595B5D"/>
                </a:solidFill>
                <a:latin typeface="Arial"/>
                <a:cs typeface="Arial"/>
              </a:rPr>
              <a:t>e</a:t>
            </a:r>
            <a:r>
              <a:rPr sz="750" b="1" spc="-10" dirty="0">
                <a:solidFill>
                  <a:srgbClr val="343436"/>
                </a:solidFill>
                <a:latin typeface="Arial"/>
                <a:cs typeface="Arial"/>
              </a:rPr>
              <a:t>xas</a:t>
            </a:r>
            <a:r>
              <a:rPr sz="750" b="1" spc="-2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A&amp;M</a:t>
            </a:r>
            <a:r>
              <a:rPr sz="750" b="1" spc="-3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750" b="1" spc="-15" dirty="0">
                <a:solidFill>
                  <a:srgbClr val="343436"/>
                </a:solidFill>
                <a:latin typeface="Arial"/>
                <a:cs typeface="Arial"/>
              </a:rPr>
              <a:t>g</a:t>
            </a:r>
            <a:r>
              <a:rPr sz="750" b="1" spc="45" dirty="0">
                <a:solidFill>
                  <a:srgbClr val="747474"/>
                </a:solidFill>
                <a:latin typeface="Arial"/>
                <a:cs typeface="Arial"/>
              </a:rPr>
              <a:t>r</a:t>
            </a:r>
            <a:r>
              <a:rPr sz="750" b="1" spc="-80" dirty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r>
              <a:rPr sz="750" b="1" spc="145" dirty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750" b="1" spc="40" dirty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fe</a:t>
            </a:r>
            <a:r>
              <a:rPr sz="750" b="1" spc="3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-4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750" b="1" spc="-80" dirty="0">
                <a:solidFill>
                  <a:srgbClr val="464446"/>
                </a:solidFill>
                <a:latin typeface="Arial"/>
                <a:cs typeface="Arial"/>
              </a:rPr>
              <a:t>x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2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750" b="1" spc="-40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750" b="1" spc="-2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750" b="1" spc="-7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750" b="1" spc="7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50" b="1" spc="15" dirty="0">
                <a:solidFill>
                  <a:srgbClr val="747474"/>
                </a:solidFill>
                <a:latin typeface="Arial"/>
                <a:cs typeface="Arial"/>
              </a:rPr>
              <a:t>n,</a:t>
            </a:r>
            <a:r>
              <a:rPr sz="750" b="1" spc="-4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464446"/>
                </a:solidFill>
                <a:latin typeface="Arial"/>
                <a:cs typeface="Arial"/>
              </a:rPr>
              <a:t>w</a:t>
            </a:r>
            <a:r>
              <a:rPr sz="750" b="1" spc="3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750" b="1" spc="-30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140" dirty="0">
                <a:solidFill>
                  <a:srgbClr val="747474"/>
                </a:solidFill>
                <a:latin typeface="Arial"/>
                <a:cs typeface="Arial"/>
              </a:rPr>
              <a:t>h</a:t>
            </a:r>
            <a:r>
              <a:rPr sz="750" b="1" spc="-35" dirty="0">
                <a:solidFill>
                  <a:srgbClr val="262426"/>
                </a:solidFill>
                <a:latin typeface="Arial"/>
                <a:cs typeface="Arial"/>
              </a:rPr>
              <a:t>co</a:t>
            </a:r>
            <a:r>
              <a:rPr sz="750" b="1" spc="-5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50" b="1" spc="-65" dirty="0">
                <a:solidFill>
                  <a:srgbClr val="595B5D"/>
                </a:solidFill>
                <a:latin typeface="Arial"/>
                <a:cs typeface="Arial"/>
              </a:rPr>
              <a:t>p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spc="-25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spc="60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t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ors</a:t>
            </a:r>
            <a:r>
              <a:rPr sz="750" b="1" spc="1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40" dirty="0">
                <a:solidFill>
                  <a:srgbClr val="595B5D"/>
                </a:solidFill>
                <a:latin typeface="Arial"/>
                <a:cs typeface="Arial"/>
              </a:rPr>
              <a:t>t </a:t>
            </a:r>
            <a:r>
              <a:rPr sz="750" b="1" spc="-6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u</a:t>
            </a:r>
            <a:r>
              <a:rPr sz="750" b="1" spc="-20" dirty="0">
                <a:solidFill>
                  <a:srgbClr val="595B5D"/>
                </a:solidFill>
                <a:latin typeface="Arial"/>
                <a:cs typeface="Arial"/>
              </a:rPr>
              <a:t>b</a:t>
            </a:r>
            <a:r>
              <a:rPr sz="750" b="1" spc="-35" dirty="0">
                <a:solidFill>
                  <a:srgbClr val="595B5D"/>
                </a:solidFill>
                <a:latin typeface="Arial"/>
                <a:cs typeface="Arial"/>
              </a:rPr>
              <a:t>u</a:t>
            </a:r>
            <a:r>
              <a:rPr sz="750" b="1" spc="-30" dirty="0">
                <a:solidFill>
                  <a:srgbClr val="93938E"/>
                </a:solidFill>
                <a:latin typeface="Arial"/>
                <a:cs typeface="Arial"/>
              </a:rPr>
              <a:t>r</a:t>
            </a:r>
            <a:r>
              <a:rPr sz="750" b="1" spc="5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20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595B5D"/>
                </a:solidFill>
                <a:latin typeface="Arial"/>
                <a:cs typeface="Arial"/>
              </a:rPr>
              <a:t>U</a:t>
            </a:r>
            <a:r>
              <a:rPr sz="750" b="1" spc="-1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ivers</a:t>
            </a:r>
            <a:r>
              <a:rPr sz="750" b="1" spc="-80" dirty="0">
                <a:solidFill>
                  <a:srgbClr val="343436"/>
                </a:solidFill>
                <a:latin typeface="Arial"/>
                <a:cs typeface="Arial"/>
              </a:rPr>
              <a:t>i</a:t>
            </a:r>
            <a:r>
              <a:rPr sz="750" b="1" spc="5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60" dirty="0">
                <a:solidFill>
                  <a:srgbClr val="595B5D"/>
                </a:solidFill>
                <a:latin typeface="Arial"/>
                <a:cs typeface="Arial"/>
              </a:rPr>
              <a:t>y</a:t>
            </a:r>
            <a:r>
              <a:rPr sz="750" b="1" spc="35" dirty="0">
                <a:solidFill>
                  <a:srgbClr val="07070A"/>
                </a:solidFill>
                <a:latin typeface="Arial"/>
                <a:cs typeface="Arial"/>
              </a:rPr>
              <a:t>,</a:t>
            </a:r>
            <a:r>
              <a:rPr sz="750" b="1" spc="15" dirty="0">
                <a:solidFill>
                  <a:srgbClr val="07070A"/>
                </a:solidFill>
                <a:latin typeface="Arial"/>
                <a:cs typeface="Arial"/>
              </a:rPr>
              <a:t> 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Or</a:t>
            </a:r>
            <a:r>
              <a:rPr sz="750" b="1" spc="-5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262426"/>
                </a:solidFill>
                <a:latin typeface="Arial"/>
                <a:cs typeface="Arial"/>
              </a:rPr>
              <a:t>g</a:t>
            </a:r>
            <a:r>
              <a:rPr sz="750" b="1" spc="-30" dirty="0">
                <a:solidFill>
                  <a:srgbClr val="464446"/>
                </a:solidFill>
                <a:latin typeface="Arial"/>
                <a:cs typeface="Arial"/>
              </a:rPr>
              <a:t>on</a:t>
            </a:r>
            <a:r>
              <a:rPr sz="750" b="1" spc="-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35" dirty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750" b="1" spc="10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-1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15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35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464446"/>
                </a:solidFill>
                <a:latin typeface="Arial"/>
                <a:cs typeface="Arial"/>
              </a:rPr>
              <a:t>U</a:t>
            </a:r>
            <a:r>
              <a:rPr sz="750" b="1" spc="-60" dirty="0">
                <a:solidFill>
                  <a:srgbClr val="747474"/>
                </a:solidFill>
                <a:latin typeface="Arial"/>
                <a:cs typeface="Arial"/>
              </a:rPr>
              <a:t>n</a:t>
            </a:r>
            <a:r>
              <a:rPr sz="750" b="1" spc="10" dirty="0">
                <a:solidFill>
                  <a:srgbClr val="6B594D"/>
                </a:solidFill>
                <a:latin typeface="Arial"/>
                <a:cs typeface="Arial"/>
              </a:rPr>
              <a:t>i</a:t>
            </a:r>
            <a:r>
              <a:rPr sz="750" b="1" spc="-40" dirty="0">
                <a:solidFill>
                  <a:srgbClr val="6B594D"/>
                </a:solidFill>
                <a:latin typeface="Arial"/>
                <a:cs typeface="Arial"/>
              </a:rPr>
              <a:t>v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15" dirty="0">
                <a:solidFill>
                  <a:srgbClr val="464446"/>
                </a:solidFill>
                <a:latin typeface="Arial"/>
                <a:cs typeface="Arial"/>
              </a:rPr>
              <a:t>r</a:t>
            </a:r>
            <a:r>
              <a:rPr sz="750" b="1" spc="-55" dirty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750" b="1" spc="3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750" b="1" spc="-30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10" dirty="0">
                <a:solidFill>
                  <a:srgbClr val="464446"/>
                </a:solidFill>
                <a:latin typeface="Arial"/>
                <a:cs typeface="Arial"/>
              </a:rPr>
              <a:t>y, </a:t>
            </a:r>
            <a:r>
              <a:rPr sz="750" b="1" spc="-35" dirty="0">
                <a:solidFill>
                  <a:srgbClr val="262426"/>
                </a:solidFill>
                <a:latin typeface="Arial"/>
                <a:cs typeface="Arial"/>
              </a:rPr>
              <a:t>Co</a:t>
            </a:r>
            <a:r>
              <a:rPr sz="750" b="1" spc="-75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750" b="1" spc="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50" b="1" spc="-3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spc="-1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-7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750" b="1" spc="60" dirty="0">
                <a:solidFill>
                  <a:srgbClr val="464446"/>
                </a:solidFill>
                <a:latin typeface="Arial"/>
                <a:cs typeface="Arial"/>
              </a:rPr>
              <a:t>o</a:t>
            </a:r>
            <a:r>
              <a:rPr sz="750" b="1" spc="-6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t</a:t>
            </a:r>
            <a:r>
              <a:rPr sz="750" b="1" spc="30" dirty="0">
                <a:solidFill>
                  <a:srgbClr val="262426"/>
                </a:solidFill>
                <a:latin typeface="Arial"/>
                <a:cs typeface="Arial"/>
              </a:rPr>
              <a:t>ate</a:t>
            </a:r>
            <a:r>
              <a:rPr sz="750" b="1" spc="2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10" dirty="0">
                <a:solidFill>
                  <a:srgbClr val="595B5D"/>
                </a:solidFill>
                <a:latin typeface="Arial"/>
                <a:cs typeface="Arial"/>
              </a:rPr>
              <a:t>U</a:t>
            </a:r>
            <a:r>
              <a:rPr sz="750" b="1" spc="-1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-80" dirty="0">
                <a:solidFill>
                  <a:srgbClr val="93938E"/>
                </a:solidFill>
                <a:latin typeface="Arial"/>
                <a:cs typeface="Arial"/>
              </a:rPr>
              <a:t>i</a:t>
            </a:r>
            <a:r>
              <a:rPr sz="750" b="1" spc="-15" dirty="0">
                <a:solidFill>
                  <a:srgbClr val="464446"/>
                </a:solidFill>
                <a:latin typeface="Arial"/>
                <a:cs typeface="Arial"/>
              </a:rPr>
              <a:t>v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-15" dirty="0">
                <a:solidFill>
                  <a:srgbClr val="595B5D"/>
                </a:solidFill>
                <a:latin typeface="Arial"/>
                <a:cs typeface="Arial"/>
              </a:rPr>
              <a:t>rs</a:t>
            </a:r>
            <a:r>
              <a:rPr sz="750" b="1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-5" dirty="0">
                <a:solidFill>
                  <a:srgbClr val="464446"/>
                </a:solidFill>
                <a:latin typeface="Arial"/>
                <a:cs typeface="Arial"/>
              </a:rPr>
              <a:t>y</a:t>
            </a:r>
            <a:r>
              <a:rPr sz="750" b="1" spc="-2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5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1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750" b="1" spc="80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-60" dirty="0">
                <a:solidFill>
                  <a:srgbClr val="747474"/>
                </a:solidFill>
                <a:latin typeface="Arial"/>
                <a:cs typeface="Arial"/>
              </a:rPr>
              <a:t>h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15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spc="-55" dirty="0">
                <a:solidFill>
                  <a:srgbClr val="595B5D"/>
                </a:solidFill>
                <a:latin typeface="Arial"/>
                <a:cs typeface="Arial"/>
              </a:rPr>
              <a:t>s</a:t>
            </a:r>
            <a:r>
              <a:rPr sz="750" b="1" spc="190" dirty="0">
                <a:solidFill>
                  <a:srgbClr val="85828C"/>
                </a:solidFill>
                <a:latin typeface="Arial"/>
                <a:cs typeface="Arial"/>
              </a:rPr>
              <a:t>.</a:t>
            </a:r>
            <a:r>
              <a:rPr sz="750" b="1" spc="-145" dirty="0">
                <a:solidFill>
                  <a:srgbClr val="85828C"/>
                </a:solidFill>
                <a:latin typeface="Arial"/>
                <a:cs typeface="Arial"/>
              </a:rPr>
              <a:t> </a:t>
            </a:r>
            <a:r>
              <a:rPr sz="750" b="1" spc="-85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750" b="1" spc="70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750" b="1" spc="80" dirty="0">
                <a:solidFill>
                  <a:srgbClr val="595B5D"/>
                </a:solidFill>
                <a:latin typeface="Arial"/>
                <a:cs typeface="Arial"/>
              </a:rPr>
              <a:t>t</a:t>
            </a:r>
            <a:r>
              <a:rPr sz="750" b="1" spc="-80" dirty="0">
                <a:solidFill>
                  <a:srgbClr val="343436"/>
                </a:solidFill>
                <a:latin typeface="Arial"/>
                <a:cs typeface="Arial"/>
              </a:rPr>
              <a:t>i</a:t>
            </a:r>
            <a:r>
              <a:rPr sz="750" b="1" spc="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750" b="1" spc="-60" dirty="0">
                <a:solidFill>
                  <a:srgbClr val="747474"/>
                </a:solidFill>
                <a:latin typeface="Arial"/>
                <a:cs typeface="Arial"/>
              </a:rPr>
              <a:t>n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al</a:t>
            </a:r>
            <a:r>
              <a:rPr sz="750" b="1" spc="6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343436"/>
                </a:solidFill>
                <a:latin typeface="Arial"/>
                <a:cs typeface="Arial"/>
              </a:rPr>
              <a:t>S</a:t>
            </a:r>
            <a:r>
              <a:rPr sz="750" b="1" spc="-75" dirty="0">
                <a:solidFill>
                  <a:srgbClr val="343436"/>
                </a:solidFill>
                <a:latin typeface="Arial"/>
                <a:cs typeface="Arial"/>
              </a:rPr>
              <a:t>c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h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750" b="1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750" b="1" spc="55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750" b="1" spc="-10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55" dirty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750" b="1" spc="-60" dirty="0">
                <a:solidFill>
                  <a:srgbClr val="464446"/>
                </a:solidFill>
                <a:latin typeface="Arial"/>
                <a:cs typeface="Arial"/>
              </a:rPr>
              <a:t>PM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15" dirty="0">
                <a:solidFill>
                  <a:srgbClr val="464446"/>
                </a:solidFill>
                <a:latin typeface="Arial"/>
                <a:cs typeface="Arial"/>
              </a:rPr>
              <a:t>wo</a:t>
            </a:r>
            <a:r>
              <a:rPr sz="750" b="1" spc="15" dirty="0">
                <a:solidFill>
                  <a:srgbClr val="464446"/>
                </a:solidFill>
                <a:latin typeface="Arial"/>
                <a:cs typeface="Arial"/>
              </a:rPr>
              <a:t>r</a:t>
            </a:r>
            <a:r>
              <a:rPr sz="750" b="1" dirty="0">
                <a:solidFill>
                  <a:srgbClr val="262426"/>
                </a:solidFill>
                <a:latin typeface="Arial"/>
                <a:cs typeface="Arial"/>
              </a:rPr>
              <a:t>k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g</a:t>
            </a:r>
            <a:r>
              <a:rPr sz="750" b="1" spc="-1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spc="-80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u</a:t>
            </a:r>
            <a:r>
              <a:rPr sz="750" b="1" spc="95" dirty="0">
                <a:solidFill>
                  <a:srgbClr val="595B5D"/>
                </a:solidFill>
                <a:latin typeface="Arial"/>
                <a:cs typeface="Arial"/>
              </a:rPr>
              <a:t>p</a:t>
            </a:r>
            <a:r>
              <a:rPr sz="750" b="1" spc="-95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550" b="1" spc="110" dirty="0">
                <a:solidFill>
                  <a:srgbClr val="595B5D"/>
                </a:solidFill>
                <a:latin typeface="Arial"/>
                <a:cs typeface="Arial"/>
              </a:rPr>
              <a:t>\</a:t>
            </a:r>
            <a:r>
              <a:rPr sz="550" b="1" spc="-130" dirty="0">
                <a:solidFill>
                  <a:srgbClr val="343436"/>
                </a:solidFill>
                <a:latin typeface="Arial"/>
                <a:cs typeface="Arial"/>
              </a:rPr>
              <a:t>•</a:t>
            </a:r>
            <a:r>
              <a:rPr sz="550" b="1" spc="-40" dirty="0">
                <a:solidFill>
                  <a:srgbClr val="595B5D"/>
                </a:solidFill>
                <a:latin typeface="Arial"/>
                <a:cs typeface="Arial"/>
              </a:rPr>
              <a:t>1</a:t>
            </a:r>
            <a:r>
              <a:rPr sz="550" b="1" spc="85" dirty="0">
                <a:solidFill>
                  <a:srgbClr val="343436"/>
                </a:solidFill>
                <a:latin typeface="Arial"/>
                <a:cs typeface="Arial"/>
              </a:rPr>
              <a:t>as</a:t>
            </a:r>
            <a:r>
              <a:rPr sz="550" b="1" spc="6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25" dirty="0">
                <a:solidFill>
                  <a:srgbClr val="343436"/>
                </a:solidFill>
                <a:latin typeface="Arial"/>
                <a:cs typeface="Arial"/>
              </a:rPr>
              <a:t>ass</a:t>
            </a:r>
            <a:r>
              <a:rPr sz="750" b="1" spc="-50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dirty="0">
                <a:solidFill>
                  <a:srgbClr val="595B5D"/>
                </a:solidFill>
                <a:latin typeface="Arial"/>
                <a:cs typeface="Arial"/>
              </a:rPr>
              <a:t>m</a:t>
            </a:r>
            <a:r>
              <a:rPr sz="750" b="1" spc="5" dirty="0">
                <a:solidFill>
                  <a:srgbClr val="595B5D"/>
                </a:solidFill>
                <a:latin typeface="Arial"/>
                <a:cs typeface="Arial"/>
              </a:rPr>
              <a:t>b</a:t>
            </a:r>
            <a:r>
              <a:rPr sz="750" b="1" spc="-30" dirty="0">
                <a:solidFill>
                  <a:srgbClr val="262426"/>
                </a:solidFill>
                <a:latin typeface="Arial"/>
                <a:cs typeface="Arial"/>
              </a:rPr>
              <a:t>led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20" dirty="0">
                <a:solidFill>
                  <a:srgbClr val="595B5D"/>
                </a:solidFill>
                <a:latin typeface="Arial"/>
                <a:cs typeface="Arial"/>
              </a:rPr>
              <a:t>to</a:t>
            </a:r>
            <a:r>
              <a:rPr sz="750" b="1" spc="-35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-20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747474"/>
                </a:solidFill>
                <a:latin typeface="Arial"/>
                <a:cs typeface="Arial"/>
              </a:rPr>
              <a:t>n</a:t>
            </a:r>
            <a:r>
              <a:rPr sz="750" b="1" spc="-85" dirty="0">
                <a:solidFill>
                  <a:srgbClr val="343436"/>
                </a:solidFill>
                <a:latin typeface="Arial"/>
                <a:cs typeface="Arial"/>
              </a:rPr>
              <a:t>s</a:t>
            </a:r>
            <a:r>
              <a:rPr sz="750" b="1" spc="5" dirty="0">
                <a:solidFill>
                  <a:srgbClr val="595B5D"/>
                </a:solidFill>
                <a:latin typeface="Arial"/>
                <a:cs typeface="Arial"/>
              </a:rPr>
              <a:t>u</a:t>
            </a:r>
            <a:r>
              <a:rPr sz="750" b="1" spc="-3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750" b="1" spc="35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h</a:t>
            </a:r>
            <a:r>
              <a:rPr sz="750" b="1" spc="50" dirty="0">
                <a:solidFill>
                  <a:srgbClr val="262426"/>
                </a:solidFill>
                <a:latin typeface="Arial"/>
                <a:cs typeface="Arial"/>
              </a:rPr>
              <a:t>at</a:t>
            </a:r>
            <a:r>
              <a:rPr sz="750" b="1" spc="-3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5" dirty="0">
                <a:solidFill>
                  <a:srgbClr val="747474"/>
                </a:solidFill>
                <a:latin typeface="Arial"/>
                <a:cs typeface="Arial"/>
              </a:rPr>
              <a:t>h</a:t>
            </a:r>
            <a:r>
              <a:rPr sz="750" b="1" spc="35" dirty="0">
                <a:solidFill>
                  <a:srgbClr val="343436"/>
                </a:solidFill>
                <a:latin typeface="Arial"/>
                <a:cs typeface="Arial"/>
              </a:rPr>
              <a:t>e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30" dirty="0">
                <a:solidFill>
                  <a:srgbClr val="595B5D"/>
                </a:solidFill>
                <a:latin typeface="Arial"/>
                <a:cs typeface="Arial"/>
              </a:rPr>
              <a:t>b</a:t>
            </a:r>
            <a:r>
              <a:rPr sz="750" b="1" spc="-45" dirty="0">
                <a:solidFill>
                  <a:srgbClr val="595B5D"/>
                </a:solidFill>
                <a:latin typeface="Arial"/>
                <a:cs typeface="Arial"/>
              </a:rPr>
              <a:t>e</a:t>
            </a:r>
            <a:r>
              <a:rPr sz="750" b="1" spc="-2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750" b="1" spc="40" dirty="0">
                <a:solidFill>
                  <a:srgbClr val="464446"/>
                </a:solidFill>
                <a:latin typeface="Arial"/>
                <a:cs typeface="Arial"/>
              </a:rPr>
              <a:t>t </a:t>
            </a:r>
            <a:r>
              <a:rPr sz="750" b="1" spc="-45" dirty="0">
                <a:solidFill>
                  <a:srgbClr val="464446"/>
                </a:solidFill>
                <a:latin typeface="Arial"/>
                <a:cs typeface="Arial"/>
              </a:rPr>
              <a:t>pos</a:t>
            </a:r>
            <a:r>
              <a:rPr sz="750" b="1" spc="-90" dirty="0">
                <a:solidFill>
                  <a:srgbClr val="464446"/>
                </a:solidFill>
                <a:latin typeface="Arial"/>
                <a:cs typeface="Arial"/>
              </a:rPr>
              <a:t>s</a:t>
            </a:r>
            <a:r>
              <a:rPr sz="750" b="1" spc="-15" dirty="0">
                <a:solidFill>
                  <a:srgbClr val="93938E"/>
                </a:solidFill>
                <a:latin typeface="Arial"/>
                <a:cs typeface="Arial"/>
              </a:rPr>
              <a:t>i</a:t>
            </a:r>
            <a:r>
              <a:rPr sz="750" b="1" spc="-65" dirty="0">
                <a:solidFill>
                  <a:srgbClr val="343436"/>
                </a:solidFill>
                <a:latin typeface="Arial"/>
                <a:cs typeface="Arial"/>
              </a:rPr>
              <a:t>b</a:t>
            </a:r>
            <a:r>
              <a:rPr sz="750" b="1" spc="-220" dirty="0">
                <a:solidFill>
                  <a:srgbClr val="93938E"/>
                </a:solidFill>
                <a:latin typeface="Arial"/>
                <a:cs typeface="Arial"/>
              </a:rPr>
              <a:t>J</a:t>
            </a:r>
            <a:r>
              <a:rPr sz="750" b="1" spc="35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-15" dirty="0">
                <a:solidFill>
                  <a:srgbClr val="595B5D"/>
                </a:solidFill>
                <a:latin typeface="Arial"/>
                <a:cs typeface="Arial"/>
              </a:rPr>
              <a:t>inform</a:t>
            </a:r>
            <a:r>
              <a:rPr sz="750" b="1" spc="-10" dirty="0">
                <a:solidFill>
                  <a:srgbClr val="262426"/>
                </a:solidFill>
                <a:latin typeface="Arial"/>
                <a:cs typeface="Arial"/>
              </a:rPr>
              <a:t>at</a:t>
            </a:r>
            <a:r>
              <a:rPr sz="750" b="1" spc="-6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750" b="1" spc="5" dirty="0">
                <a:solidFill>
                  <a:srgbClr val="464446"/>
                </a:solidFill>
                <a:latin typeface="Arial"/>
                <a:cs typeface="Arial"/>
              </a:rPr>
              <a:t>on</a:t>
            </a:r>
            <a:r>
              <a:rPr sz="750" b="1" spc="-1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55" dirty="0">
                <a:solidFill>
                  <a:srgbClr val="464446"/>
                </a:solidFill>
                <a:latin typeface="Arial"/>
                <a:cs typeface="Arial"/>
              </a:rPr>
              <a:t>w</a:t>
            </a:r>
            <a:r>
              <a:rPr sz="750" b="1" spc="0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750" b="1" spc="-65" dirty="0">
                <a:solidFill>
                  <a:srgbClr val="464446"/>
                </a:solidFill>
                <a:latin typeface="Arial"/>
                <a:cs typeface="Arial"/>
              </a:rPr>
              <a:t>u</a:t>
            </a:r>
            <a:r>
              <a:rPr sz="750" b="1" spc="-15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750" b="1" spc="10" dirty="0">
                <a:solidFill>
                  <a:srgbClr val="595B5D"/>
                </a:solidFill>
                <a:latin typeface="Arial"/>
                <a:cs typeface="Arial"/>
              </a:rPr>
              <a:t>d</a:t>
            </a:r>
            <a:r>
              <a:rPr sz="750" b="1" spc="-15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343436"/>
                </a:solidFill>
                <a:latin typeface="Arial"/>
                <a:cs typeface="Arial"/>
              </a:rPr>
              <a:t>be</a:t>
            </a:r>
            <a:r>
              <a:rPr sz="750" b="1" spc="-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70" dirty="0">
                <a:solidFill>
                  <a:srgbClr val="595B5D"/>
                </a:solidFill>
                <a:latin typeface="Arial"/>
                <a:cs typeface="Arial"/>
              </a:rPr>
              <a:t>m</a:t>
            </a:r>
            <a:r>
              <a:rPr sz="750" b="1" spc="-1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750" b="1" spc="-7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750" b="1" spc="3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750" b="1" spc="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464446"/>
                </a:solidFill>
                <a:latin typeface="Arial"/>
                <a:cs typeface="Arial"/>
              </a:rPr>
              <a:t>ava</a:t>
            </a:r>
            <a:r>
              <a:rPr sz="750" b="1" spc="10" dirty="0">
                <a:solidFill>
                  <a:srgbClr val="464446"/>
                </a:solidFill>
                <a:latin typeface="Arial"/>
                <a:cs typeface="Arial"/>
              </a:rPr>
              <a:t>i</a:t>
            </a:r>
            <a:r>
              <a:rPr sz="750" b="1" spc="-80" dirty="0">
                <a:solidFill>
                  <a:srgbClr val="93938E"/>
                </a:solidFill>
                <a:latin typeface="Arial"/>
                <a:cs typeface="Arial"/>
              </a:rPr>
              <a:t>l</a:t>
            </a:r>
            <a:r>
              <a:rPr sz="750" b="1" spc="-20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750" b="1" spc="5" dirty="0">
                <a:solidFill>
                  <a:srgbClr val="464446"/>
                </a:solidFill>
                <a:latin typeface="Arial"/>
                <a:cs typeface="Arial"/>
              </a:rPr>
              <a:t>b</a:t>
            </a:r>
            <a:r>
              <a:rPr sz="750" b="1" spc="-15" dirty="0">
                <a:solidFill>
                  <a:srgbClr val="130F3B"/>
                </a:solidFill>
                <a:latin typeface="Arial"/>
                <a:cs typeface="Arial"/>
              </a:rPr>
              <a:t>l</a:t>
            </a:r>
            <a:r>
              <a:rPr sz="750" b="1" spc="-4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750" b="1" spc="2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15" dirty="0">
                <a:solidFill>
                  <a:srgbClr val="93938E"/>
                </a:solidFill>
                <a:latin typeface="Arial"/>
                <a:cs typeface="Arial"/>
              </a:rPr>
              <a:t>i</a:t>
            </a:r>
            <a:r>
              <a:rPr sz="750" b="1" spc="50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750" b="1" spc="-5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35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750" b="1" spc="5" dirty="0">
                <a:solidFill>
                  <a:srgbClr val="343436"/>
                </a:solidFill>
                <a:latin typeface="Arial"/>
                <a:cs typeface="Arial"/>
              </a:rPr>
              <a:t> </a:t>
            </a:r>
            <a:r>
              <a:rPr sz="750" b="1" spc="-50" dirty="0">
                <a:solidFill>
                  <a:srgbClr val="262426"/>
                </a:solidFill>
                <a:latin typeface="Arial"/>
                <a:cs typeface="Arial"/>
              </a:rPr>
              <a:t>f</a:t>
            </a:r>
            <a:r>
              <a:rPr sz="750" b="1" spc="-5" dirty="0">
                <a:solidFill>
                  <a:srgbClr val="464446"/>
                </a:solidFill>
                <a:latin typeface="Arial"/>
                <a:cs typeface="Arial"/>
              </a:rPr>
              <a:t>ormat</a:t>
            </a:r>
            <a:r>
              <a:rPr sz="750" b="1" spc="60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750" b="1" spc="-60" dirty="0">
                <a:solidFill>
                  <a:srgbClr val="464446"/>
                </a:solidFill>
                <a:latin typeface="Arial"/>
                <a:cs typeface="Arial"/>
              </a:rPr>
              <a:t>h</a:t>
            </a:r>
            <a:r>
              <a:rPr sz="750" b="1" spc="50" dirty="0">
                <a:solidFill>
                  <a:srgbClr val="262426"/>
                </a:solidFill>
                <a:latin typeface="Arial"/>
                <a:cs typeface="Arial"/>
              </a:rPr>
              <a:t>at</a:t>
            </a:r>
            <a:r>
              <a:rPr sz="750" b="1" spc="-3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-25" dirty="0">
                <a:solidFill>
                  <a:srgbClr val="464446"/>
                </a:solidFill>
                <a:latin typeface="Arial"/>
                <a:cs typeface="Arial"/>
              </a:rPr>
              <a:t>works</a:t>
            </a:r>
            <a:r>
              <a:rPr sz="750" b="1" spc="-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595B5D"/>
                </a:solidFill>
                <a:latin typeface="Arial"/>
                <a:cs typeface="Arial"/>
              </a:rPr>
              <a:t>for</a:t>
            </a:r>
            <a:r>
              <a:rPr sz="750" b="1" spc="10" dirty="0">
                <a:solidFill>
                  <a:srgbClr val="595B5D"/>
                </a:solidFill>
                <a:latin typeface="Arial"/>
                <a:cs typeface="Arial"/>
              </a:rPr>
              <a:t> </a:t>
            </a:r>
            <a:r>
              <a:rPr sz="750" b="1" spc="-40" dirty="0">
                <a:solidFill>
                  <a:srgbClr val="343436"/>
                </a:solidFill>
                <a:latin typeface="Arial"/>
                <a:cs typeface="Arial"/>
              </a:rPr>
              <a:t>s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c</a:t>
            </a:r>
            <a:r>
              <a:rPr sz="750" b="1" spc="-60" dirty="0">
                <a:solidFill>
                  <a:srgbClr val="595B5D"/>
                </a:solidFill>
                <a:latin typeface="Arial"/>
                <a:cs typeface="Arial"/>
              </a:rPr>
              <a:t>h</a:t>
            </a:r>
            <a:r>
              <a:rPr sz="750" b="1" spc="-60" dirty="0">
                <a:solidFill>
                  <a:srgbClr val="343436"/>
                </a:solidFill>
                <a:latin typeface="Arial"/>
                <a:cs typeface="Arial"/>
              </a:rPr>
              <a:t>o</a:t>
            </a:r>
            <a:r>
              <a:rPr sz="750" b="1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750" b="1" spc="55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750" b="1" spc="-7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750" b="1" spc="114" dirty="0">
                <a:solidFill>
                  <a:srgbClr val="262426"/>
                </a:solidFill>
                <a:latin typeface="Arial"/>
                <a:cs typeface="Arial"/>
              </a:rPr>
              <a:t>e</a:t>
            </a:r>
            <a:r>
              <a:rPr sz="750" b="1" spc="-50" dirty="0">
                <a:solidFill>
                  <a:srgbClr val="595B5D"/>
                </a:solidFill>
                <a:latin typeface="Arial"/>
                <a:cs typeface="Arial"/>
              </a:rPr>
              <a:t>m</a:t>
            </a:r>
            <a:r>
              <a:rPr sz="750" b="1" spc="-20" dirty="0">
                <a:solidFill>
                  <a:srgbClr val="595B5D"/>
                </a:solidFill>
                <a:latin typeface="Arial"/>
                <a:cs typeface="Arial"/>
              </a:rPr>
              <a:t>p</a:t>
            </a:r>
            <a:r>
              <a:rPr sz="750" b="1" spc="-80" dirty="0">
                <a:solidFill>
                  <a:srgbClr val="130F3B"/>
                </a:solidFill>
                <a:latin typeface="Arial"/>
                <a:cs typeface="Arial"/>
              </a:rPr>
              <a:t>l</a:t>
            </a:r>
            <a:r>
              <a:rPr sz="750" b="1" spc="-20" dirty="0">
                <a:solidFill>
                  <a:srgbClr val="464446"/>
                </a:solidFill>
                <a:latin typeface="Arial"/>
                <a:cs typeface="Arial"/>
              </a:rPr>
              <a:t>oyees.</a:t>
            </a:r>
            <a:endParaRPr sz="7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445659" y="3046116"/>
            <a:ext cx="58801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07070A"/>
                </a:solidFill>
                <a:latin typeface="Arial"/>
                <a:cs typeface="Arial"/>
              </a:rPr>
              <a:t>T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65" dirty="0">
                <a:solidFill>
                  <a:srgbClr val="262426"/>
                </a:solidFill>
                <a:latin typeface="Arial"/>
                <a:cs typeface="Arial"/>
              </a:rPr>
              <a:t>m</a:t>
            </a:r>
            <a:r>
              <a:rPr sz="900" spc="25" dirty="0">
                <a:solidFill>
                  <a:srgbClr val="262426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l</a:t>
            </a:r>
            <a:r>
              <a:rPr sz="900" spc="100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900" spc="-50" dirty="0">
                <a:solidFill>
                  <a:srgbClr val="343436"/>
                </a:solidFill>
                <a:latin typeface="Arial"/>
                <a:cs typeface="Arial"/>
              </a:rPr>
              <a:t>t</a:t>
            </a:r>
            <a:r>
              <a:rPr sz="900" spc="20" dirty="0">
                <a:solidFill>
                  <a:srgbClr val="343436"/>
                </a:solidFill>
                <a:latin typeface="Arial"/>
                <a:cs typeface="Arial"/>
              </a:rPr>
              <a:t>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399217" y="1504302"/>
            <a:ext cx="1060450" cy="150495"/>
          </a:xfrm>
          <a:custGeom>
            <a:avLst/>
            <a:gdLst/>
            <a:ahLst/>
            <a:cxnLst/>
            <a:rect l="l" t="t" r="r" b="b"/>
            <a:pathLst>
              <a:path w="1060450" h="150494">
                <a:moveTo>
                  <a:pt x="0" y="0"/>
                </a:moveTo>
                <a:lnTo>
                  <a:pt x="1060047" y="0"/>
                </a:lnTo>
                <a:lnTo>
                  <a:pt x="1060047" y="150486"/>
                </a:lnTo>
                <a:lnTo>
                  <a:pt x="0" y="150486"/>
                </a:lnTo>
                <a:lnTo>
                  <a:pt x="0" y="0"/>
                </a:lnTo>
                <a:close/>
              </a:path>
            </a:pathLst>
          </a:custGeom>
          <a:solidFill>
            <a:srgbClr val="480F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8394397" y="1513976"/>
            <a:ext cx="108267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35" dirty="0">
                <a:solidFill>
                  <a:srgbClr val="F4E2E2"/>
                </a:solidFill>
                <a:latin typeface="Arial"/>
                <a:cs typeface="Arial"/>
              </a:rPr>
              <a:t>Docu</a:t>
            </a:r>
            <a:r>
              <a:rPr sz="850" b="1" spc="-35" dirty="0">
                <a:solidFill>
                  <a:srgbClr val="F4E2E2"/>
                </a:solidFill>
                <a:latin typeface="Arial"/>
                <a:cs typeface="Arial"/>
              </a:rPr>
              <a:t>m</a:t>
            </a:r>
            <a:r>
              <a:rPr sz="850" b="1" spc="70" dirty="0">
                <a:solidFill>
                  <a:srgbClr val="F4E2E2"/>
                </a:solidFill>
                <a:latin typeface="Arial"/>
                <a:cs typeface="Arial"/>
              </a:rPr>
              <a:t>ent</a:t>
            </a:r>
            <a:r>
              <a:rPr sz="850" b="1" spc="-60" dirty="0">
                <a:solidFill>
                  <a:srgbClr val="F4E2E2"/>
                </a:solidFill>
                <a:latin typeface="Arial"/>
                <a:cs typeface="Arial"/>
              </a:rPr>
              <a:t> </a:t>
            </a:r>
            <a:r>
              <a:rPr sz="850" b="1" spc="10" dirty="0">
                <a:solidFill>
                  <a:srgbClr val="F4E2E2"/>
                </a:solidFill>
                <a:latin typeface="Arial"/>
                <a:cs typeface="Arial"/>
              </a:rPr>
              <a:t>T</a:t>
            </a:r>
            <a:r>
              <a:rPr sz="850" b="1" spc="55" dirty="0">
                <a:solidFill>
                  <a:srgbClr val="F4E2E2"/>
                </a:solidFill>
                <a:latin typeface="Arial"/>
                <a:cs typeface="Arial"/>
              </a:rPr>
              <a:t>oo</a:t>
            </a:r>
            <a:r>
              <a:rPr sz="850" b="1" spc="10" dirty="0">
                <a:solidFill>
                  <a:srgbClr val="F4E2E2"/>
                </a:solidFill>
                <a:latin typeface="Arial"/>
                <a:cs typeface="Arial"/>
              </a:rPr>
              <a:t>l</a:t>
            </a:r>
            <a:r>
              <a:rPr sz="850" b="1" spc="45" dirty="0">
                <a:solidFill>
                  <a:srgbClr val="F4E2E2"/>
                </a:solidFill>
                <a:latin typeface="Arial"/>
                <a:cs typeface="Arial"/>
              </a:rPr>
              <a:t>box</a:t>
            </a:r>
            <a:endParaRPr sz="8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454204" y="3234006"/>
            <a:ext cx="6445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Fact</a:t>
            </a:r>
            <a:r>
              <a:rPr sz="900" spc="-35" dirty="0">
                <a:solidFill>
                  <a:srgbClr val="26242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343436"/>
                </a:solidFill>
                <a:latin typeface="Arial"/>
                <a:cs typeface="Arial"/>
              </a:rPr>
              <a:t>Sheets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445659" y="3413355"/>
            <a:ext cx="68199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>
                <a:solidFill>
                  <a:srgbClr val="262426"/>
                </a:solidFill>
                <a:latin typeface="Arial"/>
                <a:cs typeface="Arial"/>
              </a:rPr>
              <a:t>Act</a:t>
            </a:r>
            <a:r>
              <a:rPr sz="900" dirty="0">
                <a:solidFill>
                  <a:srgbClr val="07070A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o</a:t>
            </a:r>
            <a:r>
              <a:rPr sz="900" spc="110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900" spc="-55" dirty="0">
                <a:solidFill>
                  <a:srgbClr val="464446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464446"/>
                </a:solidFill>
                <a:latin typeface="Arial"/>
                <a:cs typeface="Arial"/>
              </a:rPr>
              <a:t>P</a:t>
            </a:r>
            <a:r>
              <a:rPr sz="900" spc="-60" dirty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464446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454204" y="3584165"/>
            <a:ext cx="7505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40" dirty="0">
                <a:solidFill>
                  <a:srgbClr val="262426"/>
                </a:solidFill>
                <a:latin typeface="Arial"/>
                <a:cs typeface="Arial"/>
              </a:rPr>
              <a:t>P</a:t>
            </a:r>
            <a:r>
              <a:rPr sz="900" spc="100" dirty="0">
                <a:solidFill>
                  <a:srgbClr val="595B5D"/>
                </a:solidFill>
                <a:latin typeface="Arial"/>
                <a:cs typeface="Arial"/>
              </a:rPr>
              <a:t>r</a:t>
            </a:r>
            <a:r>
              <a:rPr sz="900" spc="10" dirty="0">
                <a:solidFill>
                  <a:srgbClr val="343436"/>
                </a:solidFill>
                <a:latin typeface="Arial"/>
                <a:cs typeface="Arial"/>
              </a:rPr>
              <a:t>esenta</a:t>
            </a:r>
            <a:r>
              <a:rPr sz="900" spc="-235" dirty="0">
                <a:solidFill>
                  <a:srgbClr val="343436"/>
                </a:solidFill>
                <a:latin typeface="Arial"/>
                <a:cs typeface="Arial"/>
              </a:rPr>
              <a:t>t</a:t>
            </a:r>
            <a:r>
              <a:rPr sz="900" spc="-26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45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900" spc="30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445659" y="3763515"/>
            <a:ext cx="4730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>
                <a:solidFill>
                  <a:srgbClr val="07070A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343436"/>
                </a:solidFill>
                <a:latin typeface="Arial"/>
                <a:cs typeface="Arial"/>
              </a:rPr>
              <a:t>r</a:t>
            </a:r>
            <a:r>
              <a:rPr sz="900" spc="-95" dirty="0">
                <a:solidFill>
                  <a:srgbClr val="343436"/>
                </a:solidFill>
                <a:latin typeface="Arial"/>
                <a:cs typeface="Arial"/>
              </a:rPr>
              <a:t>a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262426"/>
                </a:solidFill>
                <a:latin typeface="Arial"/>
                <a:cs typeface="Arial"/>
              </a:rPr>
              <a:t>n</a:t>
            </a:r>
            <a:r>
              <a:rPr sz="900" spc="60" dirty="0">
                <a:solidFill>
                  <a:srgbClr val="464446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454204" y="3942865"/>
            <a:ext cx="57975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343436"/>
                </a:solidFill>
                <a:latin typeface="Arial"/>
                <a:cs typeface="Arial"/>
              </a:rPr>
              <a:t>G</a:t>
            </a:r>
            <a:r>
              <a:rPr sz="900" spc="-130" dirty="0">
                <a:solidFill>
                  <a:srgbClr val="343436"/>
                </a:solidFill>
                <a:latin typeface="Arial"/>
                <a:cs typeface="Arial"/>
              </a:rPr>
              <a:t>u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-5" dirty="0">
                <a:solidFill>
                  <a:srgbClr val="595B5D"/>
                </a:solidFill>
                <a:latin typeface="Arial"/>
                <a:cs typeface="Arial"/>
              </a:rPr>
              <a:t>d</a:t>
            </a:r>
            <a:r>
              <a:rPr sz="900" spc="5" dirty="0">
                <a:solidFill>
                  <a:srgbClr val="595B5D"/>
                </a:solidFill>
                <a:latin typeface="Arial"/>
                <a:cs typeface="Arial"/>
              </a:rPr>
              <a:t>e</a:t>
            </a:r>
            <a:r>
              <a:rPr sz="900" spc="80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900" spc="-2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50" dirty="0">
                <a:solidFill>
                  <a:srgbClr val="464446"/>
                </a:solidFill>
                <a:latin typeface="Arial"/>
                <a:cs typeface="Arial"/>
              </a:rPr>
              <a:t>n</a:t>
            </a:r>
            <a:r>
              <a:rPr sz="900" spc="-4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454204" y="4122215"/>
            <a:ext cx="5607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5" dirty="0">
                <a:solidFill>
                  <a:srgbClr val="262426"/>
                </a:solidFill>
                <a:latin typeface="Arial"/>
                <a:cs typeface="Arial"/>
              </a:rPr>
              <a:t>C</a:t>
            </a:r>
            <a:r>
              <a:rPr sz="900" spc="-45" dirty="0">
                <a:solidFill>
                  <a:srgbClr val="262426"/>
                </a:solidFill>
                <a:latin typeface="Arial"/>
                <a:cs typeface="Arial"/>
              </a:rPr>
              <a:t>h</a:t>
            </a:r>
            <a:r>
              <a:rPr sz="900" spc="5" dirty="0">
                <a:solidFill>
                  <a:srgbClr val="464446"/>
                </a:solidFill>
                <a:latin typeface="Arial"/>
                <a:cs typeface="Arial"/>
              </a:rPr>
              <a:t>ec</a:t>
            </a:r>
            <a:r>
              <a:rPr sz="900" spc="55" dirty="0">
                <a:solidFill>
                  <a:srgbClr val="464446"/>
                </a:solidFill>
                <a:latin typeface="Arial"/>
                <a:cs typeface="Arial"/>
              </a:rPr>
              <a:t>k</a:t>
            </a:r>
            <a:r>
              <a:rPr sz="900" spc="80" dirty="0">
                <a:solidFill>
                  <a:srgbClr val="262426"/>
                </a:solidFill>
                <a:latin typeface="Arial"/>
                <a:cs typeface="Arial"/>
              </a:rPr>
              <a:t>l</a:t>
            </a:r>
            <a:r>
              <a:rPr sz="900" spc="-8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30" dirty="0">
                <a:solidFill>
                  <a:srgbClr val="262426"/>
                </a:solidFill>
                <a:latin typeface="Arial"/>
                <a:cs typeface="Arial"/>
              </a:rPr>
              <a:t>sts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454204" y="4301564"/>
            <a:ext cx="6477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20" dirty="0">
                <a:solidFill>
                  <a:srgbClr val="262426"/>
                </a:solidFill>
                <a:latin typeface="Arial"/>
                <a:cs typeface="Arial"/>
              </a:rPr>
              <a:t>R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egu</a:t>
            </a:r>
            <a:r>
              <a:rPr sz="900" spc="5" dirty="0">
                <a:solidFill>
                  <a:srgbClr val="464446"/>
                </a:solidFill>
                <a:latin typeface="Arial"/>
                <a:cs typeface="Arial"/>
              </a:rPr>
              <a:t>l</a:t>
            </a:r>
            <a:r>
              <a:rPr sz="900" spc="60" dirty="0">
                <a:solidFill>
                  <a:srgbClr val="262426"/>
                </a:solidFill>
                <a:latin typeface="Arial"/>
                <a:cs typeface="Arial"/>
              </a:rPr>
              <a:t>a</a:t>
            </a:r>
            <a:r>
              <a:rPr sz="900" spc="-100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-25" dirty="0">
                <a:solidFill>
                  <a:srgbClr val="595B5D"/>
                </a:solidFill>
                <a:latin typeface="Arial"/>
                <a:cs typeface="Arial"/>
              </a:rPr>
              <a:t>i</a:t>
            </a:r>
            <a:r>
              <a:rPr sz="900" spc="10" dirty="0">
                <a:solidFill>
                  <a:srgbClr val="595B5D"/>
                </a:solidFill>
                <a:latin typeface="Arial"/>
                <a:cs typeface="Arial"/>
              </a:rPr>
              <a:t>o</a:t>
            </a:r>
            <a:r>
              <a:rPr sz="900" spc="-5" dirty="0">
                <a:solidFill>
                  <a:srgbClr val="595B5D"/>
                </a:solidFill>
                <a:latin typeface="Arial"/>
                <a:cs typeface="Arial"/>
              </a:rPr>
              <a:t>n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454204" y="4480915"/>
            <a:ext cx="7556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262426"/>
                </a:solidFill>
                <a:latin typeface="Arial"/>
                <a:cs typeface="Arial"/>
              </a:rPr>
              <a:t>Pos</a:t>
            </a:r>
            <a:r>
              <a:rPr sz="900" spc="-55" dirty="0">
                <a:solidFill>
                  <a:srgbClr val="262426"/>
                </a:solidFill>
                <a:latin typeface="Arial"/>
                <a:cs typeface="Arial"/>
              </a:rPr>
              <a:t>t</a:t>
            </a:r>
            <a:r>
              <a:rPr sz="900" spc="35" dirty="0">
                <a:solidFill>
                  <a:srgbClr val="464446"/>
                </a:solidFill>
                <a:latin typeface="Arial"/>
                <a:cs typeface="Arial"/>
              </a:rPr>
              <a:t>e</a:t>
            </a:r>
            <a:r>
              <a:rPr sz="900" spc="30" dirty="0">
                <a:solidFill>
                  <a:srgbClr val="262426"/>
                </a:solidFill>
                <a:latin typeface="Arial"/>
                <a:cs typeface="Arial"/>
              </a:rPr>
              <a:t>r</a:t>
            </a:r>
            <a:r>
              <a:rPr sz="900" spc="-50" dirty="0">
                <a:solidFill>
                  <a:srgbClr val="262426"/>
                </a:solidFill>
                <a:latin typeface="Arial"/>
                <a:cs typeface="Arial"/>
              </a:rPr>
              <a:t>s</a:t>
            </a:r>
            <a:r>
              <a:rPr sz="900" spc="150" dirty="0">
                <a:solidFill>
                  <a:srgbClr val="464446"/>
                </a:solidFill>
                <a:latin typeface="Arial"/>
                <a:cs typeface="Arial"/>
              </a:rPr>
              <a:t>/</a:t>
            </a:r>
            <a:r>
              <a:rPr sz="900" spc="5" dirty="0">
                <a:solidFill>
                  <a:srgbClr val="262426"/>
                </a:solidFill>
                <a:latin typeface="Arial"/>
                <a:cs typeface="Arial"/>
              </a:rPr>
              <a:t>Signs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454204" y="4660264"/>
            <a:ext cx="59372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solidFill>
                  <a:srgbClr val="262426"/>
                </a:solidFill>
                <a:latin typeface="Arial"/>
                <a:cs typeface="Arial"/>
              </a:rPr>
              <a:t>Log/Forms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445659" y="4848156"/>
            <a:ext cx="96393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62426"/>
                </a:solidFill>
                <a:latin typeface="Arial"/>
                <a:cs typeface="Arial"/>
              </a:rPr>
              <a:t>Awa</a:t>
            </a:r>
            <a:r>
              <a:rPr sz="900" spc="-5" dirty="0">
                <a:solidFill>
                  <a:srgbClr val="262426"/>
                </a:solidFill>
                <a:latin typeface="Arial"/>
                <a:cs typeface="Arial"/>
              </a:rPr>
              <a:t>r</a:t>
            </a:r>
            <a:r>
              <a:rPr sz="900" spc="-30" dirty="0">
                <a:solidFill>
                  <a:srgbClr val="262426"/>
                </a:solidFill>
                <a:latin typeface="Arial"/>
                <a:cs typeface="Arial"/>
              </a:rPr>
              <a:t>d</a:t>
            </a:r>
            <a:r>
              <a:rPr sz="900" spc="210" dirty="0">
                <a:solidFill>
                  <a:srgbClr val="464446"/>
                </a:solidFill>
                <a:latin typeface="Arial"/>
                <a:cs typeface="Arial"/>
              </a:rPr>
              <a:t>/</a:t>
            </a:r>
            <a:r>
              <a:rPr sz="900" spc="25" dirty="0">
                <a:solidFill>
                  <a:srgbClr val="262426"/>
                </a:solidFill>
                <a:latin typeface="Arial"/>
                <a:cs typeface="Arial"/>
              </a:rPr>
              <a:t>Cert</a:t>
            </a:r>
            <a:r>
              <a:rPr sz="900" spc="-75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95" dirty="0">
                <a:solidFill>
                  <a:srgbClr val="262426"/>
                </a:solidFill>
                <a:latin typeface="Arial"/>
                <a:cs typeface="Arial"/>
              </a:rPr>
              <a:t>f</a:t>
            </a:r>
            <a:r>
              <a:rPr sz="900" spc="-20" dirty="0">
                <a:solidFill>
                  <a:srgbClr val="262426"/>
                </a:solidFill>
                <a:latin typeface="Arial"/>
                <a:cs typeface="Arial"/>
              </a:rPr>
              <a:t>i</a:t>
            </a:r>
            <a:r>
              <a:rPr sz="900" spc="20" dirty="0">
                <a:solidFill>
                  <a:srgbClr val="262426"/>
                </a:solidFill>
                <a:latin typeface="Arial"/>
                <a:cs typeface="Arial"/>
              </a:rPr>
              <a:t>cate</a:t>
            </a:r>
            <a:endParaRPr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04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672" y="3796309"/>
            <a:ext cx="11069320" cy="168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6000" spc="-130" dirty="0">
                <a:latin typeface="Calibri"/>
                <a:cs typeface="Calibri"/>
              </a:rPr>
              <a:t>R</a:t>
            </a:r>
            <a:r>
              <a:rPr sz="6000" spc="-5" dirty="0">
                <a:latin typeface="Calibri"/>
                <a:cs typeface="Calibri"/>
              </a:rPr>
              <a:t>osmari</a:t>
            </a:r>
            <a:r>
              <a:rPr sz="6000" dirty="0">
                <a:latin typeface="Calibri"/>
                <a:cs typeface="Calibri"/>
              </a:rPr>
              <a:t>e</a:t>
            </a:r>
            <a:r>
              <a:rPr sz="6000" spc="15" dirty="0">
                <a:latin typeface="Calibri"/>
                <a:cs typeface="Calibri"/>
              </a:rPr>
              <a:t> </a:t>
            </a:r>
            <a:r>
              <a:rPr sz="6000" spc="-145" dirty="0">
                <a:latin typeface="Calibri"/>
                <a:cs typeface="Calibri"/>
              </a:rPr>
              <a:t>K</a:t>
            </a:r>
            <a:r>
              <a:rPr sz="6000" dirty="0">
                <a:latin typeface="Calibri"/>
                <a:cs typeface="Calibri"/>
              </a:rPr>
              <a:t>el</a:t>
            </a:r>
            <a:r>
              <a:rPr sz="6000" spc="10" dirty="0">
                <a:latin typeface="Calibri"/>
                <a:cs typeface="Calibri"/>
              </a:rPr>
              <a:t>l</a:t>
            </a:r>
            <a:r>
              <a:rPr sz="6000" spc="-480" dirty="0">
                <a:latin typeface="Calibri"/>
                <a:cs typeface="Calibri"/>
              </a:rPr>
              <a:t>y</a:t>
            </a:r>
            <a:r>
              <a:rPr sz="6000" spc="-15" dirty="0">
                <a:latin typeface="Calibri"/>
                <a:cs typeface="Calibri"/>
              </a:rPr>
              <a:t>,</a:t>
            </a:r>
            <a:r>
              <a:rPr sz="6000" dirty="0">
                <a:latin typeface="Calibri"/>
                <a:cs typeface="Calibri"/>
              </a:rPr>
              <a:t> </a:t>
            </a:r>
            <a:r>
              <a:rPr sz="6000" spc="-55" dirty="0">
                <a:latin typeface="Calibri"/>
                <a:cs typeface="Calibri"/>
              </a:rPr>
              <a:t>P</a:t>
            </a:r>
            <a:r>
              <a:rPr sz="6000" spc="-5" dirty="0">
                <a:latin typeface="Calibri"/>
                <a:cs typeface="Calibri"/>
              </a:rPr>
              <a:t>h</a:t>
            </a:r>
            <a:r>
              <a:rPr sz="6000" spc="-145" dirty="0">
                <a:latin typeface="Calibri"/>
                <a:cs typeface="Calibri"/>
              </a:rPr>
              <a:t>D</a:t>
            </a:r>
            <a:r>
              <a:rPr sz="6000" spc="-15" dirty="0">
                <a:latin typeface="Calibri"/>
                <a:cs typeface="Calibri"/>
              </a:rPr>
              <a:t>,</a:t>
            </a:r>
            <a:r>
              <a:rPr sz="6000" dirty="0">
                <a:latin typeface="Calibri"/>
                <a:cs typeface="Calibri"/>
              </a:rPr>
              <a:t> </a:t>
            </a:r>
            <a:r>
              <a:rPr sz="6000" spc="-25" dirty="0">
                <a:latin typeface="Calibri"/>
                <a:cs typeface="Calibri"/>
              </a:rPr>
              <a:t>M</a:t>
            </a:r>
            <a:r>
              <a:rPr sz="6000" dirty="0">
                <a:latin typeface="Calibri"/>
                <a:cs typeface="Calibri"/>
              </a:rPr>
              <a:t>PH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3265"/>
              </a:lnSpc>
              <a:spcBef>
                <a:spcPts val="890"/>
              </a:spcBef>
            </a:pPr>
            <a:r>
              <a:rPr sz="3200" dirty="0">
                <a:latin typeface="Calibri"/>
                <a:cs typeface="Calibri"/>
              </a:rPr>
              <a:t>Publ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omologi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265"/>
              </a:lnSpc>
            </a:pPr>
            <a:r>
              <a:rPr sz="3200" i="1" dirty="0">
                <a:latin typeface="Calibri"/>
                <a:cs typeface="Calibri"/>
              </a:rPr>
              <a:t>Georg</a:t>
            </a:r>
            <a:r>
              <a:rPr sz="3200" i="1" spc="-10" dirty="0">
                <a:latin typeface="Calibri"/>
                <a:cs typeface="Calibri"/>
              </a:rPr>
              <a:t>i</a:t>
            </a:r>
            <a:r>
              <a:rPr sz="3200" i="1" dirty="0">
                <a:latin typeface="Calibri"/>
                <a:cs typeface="Calibri"/>
              </a:rPr>
              <a:t>a </a:t>
            </a:r>
            <a:r>
              <a:rPr sz="3200" i="1" spc="-5" dirty="0">
                <a:latin typeface="Calibri"/>
                <a:cs typeface="Calibri"/>
              </a:rPr>
              <a:t>Depart</a:t>
            </a:r>
            <a:r>
              <a:rPr sz="3200" i="1" spc="-10" dirty="0">
                <a:latin typeface="Calibri"/>
                <a:cs typeface="Calibri"/>
              </a:rPr>
              <a:t>m</a:t>
            </a:r>
            <a:r>
              <a:rPr sz="3200" i="1" dirty="0">
                <a:latin typeface="Calibri"/>
                <a:cs typeface="Calibri"/>
              </a:rPr>
              <a:t>e</a:t>
            </a:r>
            <a:r>
              <a:rPr sz="3200" i="1" spc="-40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t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o</a:t>
            </a:r>
            <a:r>
              <a:rPr sz="3200" i="1" dirty="0">
                <a:latin typeface="Calibri"/>
                <a:cs typeface="Calibri"/>
              </a:rPr>
              <a:t>f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Pu</a:t>
            </a:r>
            <a:r>
              <a:rPr sz="3200" i="1" spc="-15" dirty="0">
                <a:latin typeface="Calibri"/>
                <a:cs typeface="Calibri"/>
              </a:rPr>
              <a:t>b</a:t>
            </a:r>
            <a:r>
              <a:rPr sz="3200" i="1" dirty="0">
                <a:latin typeface="Calibri"/>
                <a:cs typeface="Calibri"/>
              </a:rPr>
              <a:t>l</a:t>
            </a:r>
            <a:r>
              <a:rPr sz="3200" i="1" spc="-10" dirty="0">
                <a:latin typeface="Calibri"/>
                <a:cs typeface="Calibri"/>
              </a:rPr>
              <a:t>i</a:t>
            </a:r>
            <a:r>
              <a:rPr sz="3200" i="1" dirty="0">
                <a:latin typeface="Calibri"/>
                <a:cs typeface="Calibri"/>
              </a:rPr>
              <a:t>c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Hea</a:t>
            </a:r>
            <a:r>
              <a:rPr sz="3200" i="1" spc="-10" dirty="0">
                <a:latin typeface="Calibri"/>
                <a:cs typeface="Calibri"/>
              </a:rPr>
              <a:t>l</a:t>
            </a:r>
            <a:r>
              <a:rPr sz="3200" i="1" dirty="0">
                <a:latin typeface="Calibri"/>
                <a:cs typeface="Calibri"/>
              </a:rPr>
              <a:t>th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30" dirty="0">
                <a:latin typeface="Calibri"/>
                <a:cs typeface="Calibri"/>
              </a:rPr>
              <a:t>E</a:t>
            </a:r>
            <a:r>
              <a:rPr sz="3200" i="1" spc="-65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viron</a:t>
            </a:r>
            <a:r>
              <a:rPr sz="3200" i="1" spc="-15" dirty="0">
                <a:latin typeface="Calibri"/>
                <a:cs typeface="Calibri"/>
              </a:rPr>
              <a:t>m</a:t>
            </a:r>
            <a:r>
              <a:rPr sz="3200" i="1" dirty="0">
                <a:latin typeface="Calibri"/>
                <a:cs typeface="Calibri"/>
              </a:rPr>
              <a:t>e</a:t>
            </a:r>
            <a:r>
              <a:rPr sz="3200" i="1" spc="-40" dirty="0">
                <a:latin typeface="Calibri"/>
                <a:cs typeface="Calibri"/>
              </a:rPr>
              <a:t>n</a:t>
            </a:r>
            <a:r>
              <a:rPr sz="3200" i="1" spc="-55" dirty="0">
                <a:latin typeface="Calibri"/>
                <a:cs typeface="Calibri"/>
              </a:rPr>
              <a:t>t</a:t>
            </a:r>
            <a:r>
              <a:rPr sz="3200" i="1" spc="-5" dirty="0">
                <a:latin typeface="Calibri"/>
                <a:cs typeface="Calibri"/>
              </a:rPr>
              <a:t>a</a:t>
            </a:r>
            <a:r>
              <a:rPr sz="3200" i="1" dirty="0">
                <a:latin typeface="Calibri"/>
                <a:cs typeface="Calibri"/>
              </a:rPr>
              <a:t>l</a:t>
            </a:r>
            <a:r>
              <a:rPr sz="3200" i="1" spc="2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Hea</a:t>
            </a:r>
            <a:r>
              <a:rPr sz="3200" i="1" spc="-10" dirty="0">
                <a:latin typeface="Calibri"/>
                <a:cs typeface="Calibri"/>
              </a:rPr>
              <a:t>l</a:t>
            </a:r>
            <a:r>
              <a:rPr sz="3200" i="1" dirty="0">
                <a:latin typeface="Calibri"/>
                <a:cs typeface="Calibri"/>
              </a:rPr>
              <a:t>th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Section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7325" y="836701"/>
            <a:ext cx="9217660" cy="2408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tabLst>
                <a:tab pos="3361054" algn="l"/>
              </a:tabLst>
            </a:pPr>
            <a:r>
              <a:rPr sz="6000" b="1" spc="-100" dirty="0">
                <a:latin typeface="Calibri"/>
                <a:cs typeface="Calibri"/>
              </a:rPr>
              <a:t>P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spc="-75" dirty="0">
                <a:latin typeface="Calibri"/>
                <a:cs typeface="Calibri"/>
              </a:rPr>
              <a:t>s</a:t>
            </a:r>
            <a:r>
              <a:rPr sz="6000" b="1" spc="-25" dirty="0">
                <a:latin typeface="Calibri"/>
                <a:cs typeface="Calibri"/>
              </a:rPr>
              <a:t>ts</a:t>
            </a:r>
            <a:r>
              <a:rPr sz="6000" b="1" spc="-5" dirty="0">
                <a:latin typeface="Calibri"/>
                <a:cs typeface="Calibri"/>
              </a:rPr>
              <a:t> </a:t>
            </a:r>
            <a:r>
              <a:rPr sz="6000" b="1" spc="-100" dirty="0">
                <a:latin typeface="Calibri"/>
                <a:cs typeface="Calibri"/>
              </a:rPr>
              <a:t>R</a:t>
            </a:r>
            <a:r>
              <a:rPr sz="6000" b="1" spc="-5" dirty="0">
                <a:latin typeface="Calibri"/>
                <a:cs typeface="Calibri"/>
              </a:rPr>
              <a:t>el</a:t>
            </a:r>
            <a:r>
              <a:rPr sz="6000" b="1" spc="-50" dirty="0">
                <a:latin typeface="Calibri"/>
                <a:cs typeface="Calibri"/>
              </a:rPr>
              <a:t>a</a:t>
            </a:r>
            <a:r>
              <a:rPr sz="6000" b="1" spc="-105" dirty="0">
                <a:latin typeface="Calibri"/>
                <a:cs typeface="Calibri"/>
              </a:rPr>
              <a:t>t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dirty="0">
                <a:latin typeface="Calibri"/>
                <a:cs typeface="Calibri"/>
              </a:rPr>
              <a:t>d</a:t>
            </a:r>
            <a:r>
              <a:rPr sz="6000" b="1" spc="5" dirty="0">
                <a:latin typeface="Calibri"/>
                <a:cs typeface="Calibri"/>
              </a:rPr>
              <a:t> </a:t>
            </a:r>
            <a:r>
              <a:rPr sz="6000" b="1" spc="-85" dirty="0">
                <a:latin typeface="Calibri"/>
                <a:cs typeface="Calibri"/>
              </a:rPr>
              <a:t>t</a:t>
            </a:r>
            <a:r>
              <a:rPr sz="6000" b="1" spc="-35" dirty="0">
                <a:latin typeface="Calibri"/>
                <a:cs typeface="Calibri"/>
              </a:rPr>
              <a:t>o</a:t>
            </a:r>
            <a:r>
              <a:rPr sz="6000" b="1" dirty="0">
                <a:latin typeface="Calibri"/>
                <a:cs typeface="Calibri"/>
              </a:rPr>
              <a:t> A</a:t>
            </a:r>
            <a:r>
              <a:rPr sz="6000" b="1" spc="-85" dirty="0">
                <a:latin typeface="Calibri"/>
                <a:cs typeface="Calibri"/>
              </a:rPr>
              <a:t>s</a:t>
            </a:r>
            <a:r>
              <a:rPr sz="6000" b="1" dirty="0">
                <a:latin typeface="Calibri"/>
                <a:cs typeface="Calibri"/>
              </a:rPr>
              <a:t>thma</a:t>
            </a:r>
            <a:r>
              <a:rPr sz="6000" b="1" spc="-10" dirty="0">
                <a:latin typeface="Calibri"/>
                <a:cs typeface="Calibri"/>
              </a:rPr>
              <a:t> </a:t>
            </a:r>
            <a:r>
              <a:rPr sz="6000" b="1" spc="-35" dirty="0">
                <a:latin typeface="Calibri"/>
                <a:cs typeface="Calibri"/>
              </a:rPr>
              <a:t>and</a:t>
            </a:r>
            <a:r>
              <a:rPr sz="6000" b="1" spc="-15" dirty="0">
                <a:latin typeface="Calibri"/>
                <a:cs typeface="Calibri"/>
              </a:rPr>
              <a:t> I</a:t>
            </a:r>
            <a:r>
              <a:rPr sz="6000" b="1" spc="-105" dirty="0">
                <a:latin typeface="Calibri"/>
                <a:cs typeface="Calibri"/>
              </a:rPr>
              <a:t>nt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spc="-10" dirty="0">
                <a:latin typeface="Calibri"/>
                <a:cs typeface="Calibri"/>
              </a:rPr>
              <a:t>g</a:t>
            </a:r>
            <a:r>
              <a:rPr sz="6000" b="1" spc="-120" dirty="0">
                <a:latin typeface="Calibri"/>
                <a:cs typeface="Calibri"/>
              </a:rPr>
              <a:t>r</a:t>
            </a:r>
            <a:r>
              <a:rPr sz="6000" b="1" spc="-90" dirty="0">
                <a:latin typeface="Calibri"/>
                <a:cs typeface="Calibri"/>
              </a:rPr>
              <a:t>a</a:t>
            </a:r>
            <a:r>
              <a:rPr sz="6000" b="1" spc="-105" dirty="0">
                <a:latin typeface="Calibri"/>
                <a:cs typeface="Calibri"/>
              </a:rPr>
              <a:t>t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dirty="0">
                <a:latin typeface="Calibri"/>
                <a:cs typeface="Calibri"/>
              </a:rPr>
              <a:t>d</a:t>
            </a:r>
            <a:r>
              <a:rPr sz="6000" b="1" spc="30" dirty="0">
                <a:latin typeface="Calibri"/>
                <a:cs typeface="Calibri"/>
              </a:rPr>
              <a:t> </a:t>
            </a:r>
            <a:r>
              <a:rPr sz="6000" b="1" spc="-100" dirty="0">
                <a:latin typeface="Calibri"/>
                <a:cs typeface="Calibri"/>
              </a:rPr>
              <a:t>P</a:t>
            </a:r>
            <a:r>
              <a:rPr sz="6000" b="1" spc="-5" dirty="0">
                <a:latin typeface="Calibri"/>
                <a:cs typeface="Calibri"/>
              </a:rPr>
              <a:t>e</a:t>
            </a:r>
            <a:r>
              <a:rPr sz="6000" b="1" spc="-75" dirty="0">
                <a:latin typeface="Calibri"/>
                <a:cs typeface="Calibri"/>
              </a:rPr>
              <a:t>s</a:t>
            </a:r>
            <a:r>
              <a:rPr sz="6000" b="1" spc="-25" dirty="0">
                <a:latin typeface="Calibri"/>
                <a:cs typeface="Calibri"/>
              </a:rPr>
              <a:t>t</a:t>
            </a:r>
            <a:r>
              <a:rPr sz="6000" b="1" dirty="0">
                <a:latin typeface="Calibri"/>
                <a:cs typeface="Calibri"/>
              </a:rPr>
              <a:t> </a:t>
            </a:r>
            <a:r>
              <a:rPr sz="6000" b="1" spc="-45" dirty="0">
                <a:latin typeface="Calibri"/>
                <a:cs typeface="Calibri"/>
              </a:rPr>
              <a:t>Mana</a:t>
            </a:r>
            <a:r>
              <a:rPr sz="6000" b="1" spc="-85" dirty="0">
                <a:latin typeface="Calibri"/>
                <a:cs typeface="Calibri"/>
              </a:rPr>
              <a:t>g</a:t>
            </a:r>
            <a:r>
              <a:rPr sz="6000" b="1" spc="-5" dirty="0">
                <a:latin typeface="Calibri"/>
                <a:cs typeface="Calibri"/>
              </a:rPr>
              <a:t>em</a:t>
            </a:r>
            <a:r>
              <a:rPr sz="6000" b="1" spc="5" dirty="0">
                <a:latin typeface="Calibri"/>
                <a:cs typeface="Calibri"/>
              </a:rPr>
              <a:t>e</a:t>
            </a:r>
            <a:r>
              <a:rPr sz="6000" b="1" spc="-100" dirty="0">
                <a:latin typeface="Calibri"/>
                <a:cs typeface="Calibri"/>
              </a:rPr>
              <a:t>n</a:t>
            </a:r>
            <a:r>
              <a:rPr sz="6000" b="1" spc="-25" dirty="0">
                <a:latin typeface="Calibri"/>
                <a:cs typeface="Calibri"/>
              </a:rPr>
              <a:t>t</a:t>
            </a:r>
            <a:r>
              <a:rPr sz="6000" b="1" spc="-15" dirty="0">
                <a:latin typeface="Calibri"/>
                <a:cs typeface="Calibri"/>
              </a:rPr>
              <a:t> </a:t>
            </a:r>
            <a:r>
              <a:rPr sz="6000" b="1" spc="-90" dirty="0">
                <a:latin typeface="Calibri"/>
                <a:cs typeface="Calibri"/>
              </a:rPr>
              <a:t>t</a:t>
            </a:r>
            <a:r>
              <a:rPr sz="6000" b="1" spc="-35" dirty="0">
                <a:latin typeface="Calibri"/>
                <a:cs typeface="Calibri"/>
              </a:rPr>
              <a:t>o</a:t>
            </a:r>
            <a:r>
              <a:rPr sz="6000" b="1" dirty="0">
                <a:latin typeface="Calibri"/>
                <a:cs typeface="Calibri"/>
              </a:rPr>
              <a:t> </a:t>
            </a:r>
            <a:r>
              <a:rPr sz="6000" b="1" spc="-40" dirty="0">
                <a:latin typeface="Calibri"/>
                <a:cs typeface="Calibri"/>
              </a:rPr>
              <a:t>Co</a:t>
            </a:r>
            <a:r>
              <a:rPr sz="6000" b="1" spc="-90" dirty="0">
                <a:latin typeface="Calibri"/>
                <a:cs typeface="Calibri"/>
              </a:rPr>
              <a:t>n</a:t>
            </a:r>
            <a:r>
              <a:rPr sz="6000" b="1" dirty="0">
                <a:latin typeface="Calibri"/>
                <a:cs typeface="Calibri"/>
              </a:rPr>
              <a:t>t</a:t>
            </a:r>
            <a:r>
              <a:rPr sz="6000" b="1" spc="-75" dirty="0">
                <a:latin typeface="Calibri"/>
                <a:cs typeface="Calibri"/>
              </a:rPr>
              <a:t>r</a:t>
            </a:r>
            <a:r>
              <a:rPr sz="6000" b="1" spc="-25" dirty="0">
                <a:latin typeface="Calibri"/>
                <a:cs typeface="Calibri"/>
              </a:rPr>
              <a:t>ol</a:t>
            </a:r>
            <a:r>
              <a:rPr sz="6000" b="1" dirty="0">
                <a:latin typeface="Calibri"/>
                <a:cs typeface="Calibri"/>
              </a:rPr>
              <a:t>	</a:t>
            </a:r>
            <a:r>
              <a:rPr sz="6000" b="1" spc="10" dirty="0">
                <a:latin typeface="Calibri"/>
                <a:cs typeface="Calibri"/>
              </a:rPr>
              <a:t>T</a:t>
            </a:r>
            <a:r>
              <a:rPr sz="6000" b="1" dirty="0">
                <a:latin typeface="Calibri"/>
                <a:cs typeface="Calibri"/>
              </a:rPr>
              <a:t>hem</a:t>
            </a:r>
            <a:endParaRPr sz="6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1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7120" y="141731"/>
            <a:ext cx="7519670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b="1" spc="-30" dirty="0">
                <a:latin typeface="Calibri"/>
                <a:cs typeface="Calibri"/>
              </a:rPr>
              <a:t>Supe</a:t>
            </a:r>
            <a:r>
              <a:rPr sz="4900" b="1" spc="25" dirty="0">
                <a:latin typeface="Calibri"/>
                <a:cs typeface="Calibri"/>
              </a:rPr>
              <a:t>r</a:t>
            </a:r>
            <a:r>
              <a:rPr sz="4900" b="1" spc="-25" dirty="0">
                <a:latin typeface="Calibri"/>
                <a:cs typeface="Calibri"/>
              </a:rPr>
              <a:t>vise</a:t>
            </a:r>
            <a:r>
              <a:rPr sz="4900" b="1" spc="-30" dirty="0">
                <a:latin typeface="Calibri"/>
                <a:cs typeface="Calibri"/>
              </a:rPr>
              <a:t>d</a:t>
            </a:r>
            <a:r>
              <a:rPr sz="4900" b="1" spc="5" dirty="0">
                <a:latin typeface="Calibri"/>
                <a:cs typeface="Calibri"/>
              </a:rPr>
              <a:t> </a:t>
            </a:r>
            <a:r>
              <a:rPr sz="4900" b="1" spc="-35" dirty="0">
                <a:latin typeface="Calibri"/>
                <a:cs typeface="Calibri"/>
              </a:rPr>
              <a:t>Co</a:t>
            </a:r>
            <a:r>
              <a:rPr sz="4900" b="1" spc="-80" dirty="0">
                <a:latin typeface="Calibri"/>
                <a:cs typeface="Calibri"/>
              </a:rPr>
              <a:t>n</a:t>
            </a:r>
            <a:r>
              <a:rPr sz="4900" b="1" spc="-20" dirty="0">
                <a:latin typeface="Calibri"/>
                <a:cs typeface="Calibri"/>
              </a:rPr>
              <a:t>t</a:t>
            </a:r>
            <a:r>
              <a:rPr sz="4900" b="1" spc="-85" dirty="0">
                <a:latin typeface="Calibri"/>
                <a:cs typeface="Calibri"/>
              </a:rPr>
              <a:t>r</a:t>
            </a:r>
            <a:r>
              <a:rPr sz="4900" b="1" spc="-20" dirty="0">
                <a:latin typeface="Calibri"/>
                <a:cs typeface="Calibri"/>
              </a:rPr>
              <a:t>ol</a:t>
            </a:r>
            <a:r>
              <a:rPr sz="4900" b="1" spc="10" dirty="0">
                <a:latin typeface="Calibri"/>
                <a:cs typeface="Calibri"/>
              </a:rPr>
              <a:t> </a:t>
            </a:r>
            <a:r>
              <a:rPr sz="4900" b="1" spc="-25" dirty="0">
                <a:latin typeface="Calibri"/>
                <a:cs typeface="Calibri"/>
              </a:rPr>
              <a:t>of</a:t>
            </a:r>
            <a:r>
              <a:rPr sz="4900" b="1" spc="10" dirty="0">
                <a:latin typeface="Calibri"/>
                <a:cs typeface="Calibri"/>
              </a:rPr>
              <a:t> </a:t>
            </a:r>
            <a:r>
              <a:rPr sz="4900" b="1" spc="-20" dirty="0">
                <a:latin typeface="Calibri"/>
                <a:cs typeface="Calibri"/>
              </a:rPr>
              <a:t>Insects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6598" y="848512"/>
            <a:ext cx="8763635" cy="578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util</a:t>
            </a:r>
            <a:r>
              <a:rPr sz="3200" b="1" spc="10" dirty="0">
                <a:latin typeface="Calibri"/>
                <a:cs typeface="Calibri"/>
              </a:rPr>
              <a:t>i</a:t>
            </a:r>
            <a:r>
              <a:rPr sz="3200" b="1" spc="-60" dirty="0">
                <a:latin typeface="Calibri"/>
                <a:cs typeface="Calibri"/>
              </a:rPr>
              <a:t>z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</a:t>
            </a:r>
            <a:r>
              <a:rPr sz="3200" b="1" spc="-7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as</a:t>
            </a:r>
            <a:r>
              <a:rPr sz="3200" b="1" spc="10" dirty="0">
                <a:latin typeface="Calibri"/>
                <a:cs typeface="Calibri"/>
              </a:rPr>
              <a:t>i</a:t>
            </a:r>
            <a:r>
              <a:rPr sz="3200" b="1" spc="-4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ed</a:t>
            </a:r>
            <a:r>
              <a:rPr sz="3200" b="1" spc="-30" dirty="0">
                <a:latin typeface="Calibri"/>
                <a:cs typeface="Calibri"/>
              </a:rPr>
              <a:t>a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ma</a:t>
            </a:r>
            <a:r>
              <a:rPr sz="3200" b="1" spc="-85" dirty="0">
                <a:latin typeface="Calibri"/>
                <a:cs typeface="Calibri"/>
              </a:rPr>
              <a:t>k</a:t>
            </a:r>
            <a:r>
              <a:rPr sz="3200" b="1" spc="-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chemi</a:t>
            </a:r>
            <a:r>
              <a:rPr sz="3200" b="1" spc="-1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  <a:p>
            <a:pPr marL="335915" indent="2206625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co</a:t>
            </a:r>
            <a:r>
              <a:rPr sz="3200" b="1" spc="-2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3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ol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mo</a:t>
            </a:r>
            <a:r>
              <a:rPr sz="3200" b="1" spc="-2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fficie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335915">
              <a:lnSpc>
                <a:spcPct val="100000"/>
              </a:lnSpc>
              <a:spcBef>
                <a:spcPts val="1655"/>
              </a:spcBef>
            </a:pP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6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50" dirty="0">
                <a:latin typeface="Calibri"/>
                <a:cs typeface="Calibri"/>
              </a:rPr>
              <a:t>F</a:t>
            </a:r>
            <a:r>
              <a:rPr sz="3200" b="1" dirty="0">
                <a:latin typeface="Calibri"/>
                <a:cs typeface="Calibri"/>
              </a:rPr>
              <a:t>. 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-5" dirty="0">
                <a:latin typeface="Calibri"/>
                <a:cs typeface="Calibri"/>
              </a:rPr>
              <a:t>mit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Go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don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L. 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-5" dirty="0">
                <a:latin typeface="Calibri"/>
                <a:cs typeface="Calibri"/>
              </a:rPr>
              <a:t>mith</a:t>
            </a:r>
            <a:endParaRPr sz="3200">
              <a:latin typeface="Calibri"/>
              <a:cs typeface="Calibri"/>
            </a:endParaRPr>
          </a:p>
          <a:p>
            <a:pPr marL="335915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CALI</a:t>
            </a:r>
            <a:r>
              <a:rPr sz="3200" b="1" spc="-20" dirty="0">
                <a:latin typeface="Calibri"/>
                <a:cs typeface="Calibri"/>
              </a:rPr>
              <a:t>F</a:t>
            </a:r>
            <a:r>
              <a:rPr sz="3200" b="1" spc="-5" dirty="0">
                <a:latin typeface="Calibri"/>
                <a:cs typeface="Calibri"/>
              </a:rPr>
              <a:t>ORNI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GRI</a:t>
            </a:r>
            <a:r>
              <a:rPr sz="3200" b="1" spc="-10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245" dirty="0">
                <a:latin typeface="Calibri"/>
                <a:cs typeface="Calibri"/>
              </a:rPr>
              <a:t>L</a:t>
            </a:r>
            <a:r>
              <a:rPr sz="3200" b="1" spc="-5" dirty="0">
                <a:latin typeface="Calibri"/>
                <a:cs typeface="Calibri"/>
              </a:rPr>
              <a:t>TU</a:t>
            </a:r>
            <a:r>
              <a:rPr sz="3200" b="1" spc="-10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E, </a:t>
            </a:r>
            <a:r>
              <a:rPr sz="3200" b="1" spc="-10" dirty="0">
                <a:latin typeface="Calibri"/>
                <a:cs typeface="Calibri"/>
              </a:rPr>
              <a:t>M</a:t>
            </a:r>
            <a:r>
              <a:rPr sz="3200" b="1" spc="-265" dirty="0">
                <a:latin typeface="Calibri"/>
                <a:cs typeface="Calibri"/>
              </a:rPr>
              <a:t>A</a:t>
            </a:r>
            <a:r>
              <a:rPr sz="3200" b="1" spc="-375" dirty="0">
                <a:latin typeface="Calibri"/>
                <a:cs typeface="Calibri"/>
              </a:rPr>
              <a:t>Y</a:t>
            </a:r>
            <a:r>
              <a:rPr sz="3200" b="1" dirty="0">
                <a:latin typeface="Calibri"/>
                <a:cs typeface="Calibri"/>
              </a:rPr>
              <a:t>, </a:t>
            </a:r>
            <a:r>
              <a:rPr sz="3200" b="1" spc="-5" dirty="0">
                <a:latin typeface="Calibri"/>
                <a:cs typeface="Calibri"/>
              </a:rPr>
              <a:t>1949</a:t>
            </a:r>
            <a:endParaRPr sz="3200">
              <a:latin typeface="Calibri"/>
              <a:cs typeface="Calibri"/>
            </a:endParaRPr>
          </a:p>
          <a:p>
            <a:pPr marL="335915" marR="961390">
              <a:lnSpc>
                <a:spcPct val="100000"/>
              </a:lnSpc>
              <a:spcBef>
                <a:spcPts val="765"/>
              </a:spcBef>
            </a:pPr>
            <a:r>
              <a:rPr sz="3200" spc="-260" dirty="0">
                <a:latin typeface="Calibri"/>
                <a:cs typeface="Calibri"/>
              </a:rPr>
              <a:t>“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succe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fu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vised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3366FF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sz="3200" spc="-25" dirty="0">
                <a:solidFill>
                  <a:srgbClr val="3366FF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sz="3200" spc="-55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 p</a:t>
            </a:r>
            <a:r>
              <a:rPr sz="3200" spc="-50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og</a:t>
            </a:r>
            <a:r>
              <a:rPr sz="3200" spc="-55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am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equi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oll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wing:</a:t>
            </a:r>
            <a:endParaRPr sz="3200">
              <a:latin typeface="Calibri"/>
              <a:cs typeface="Calibri"/>
            </a:endParaRPr>
          </a:p>
          <a:p>
            <a:pPr marL="335915" marR="7842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kn</a:t>
            </a:r>
            <a:r>
              <a:rPr sz="3200" spc="-20" dirty="0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wled</a:t>
            </a:r>
            <a:r>
              <a:rPr sz="3200" spc="-25" dirty="0">
                <a:solidFill>
                  <a:srgbClr val="3366FF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 insec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5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cie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f</a:t>
            </a:r>
            <a:r>
              <a:rPr sz="3200" spc="-15" dirty="0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nanc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;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25" dirty="0">
                <a:latin typeface="Calibri"/>
                <a:cs typeface="Calibri"/>
              </a:rPr>
              <a:t> c</a:t>
            </a:r>
            <a:r>
              <a:rPr sz="3200" spc="-5" dirty="0">
                <a:latin typeface="Calibri"/>
                <a:cs typeface="Calibri"/>
              </a:rPr>
              <a:t>oope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adm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p</a:t>
            </a:r>
            <a:r>
              <a:rPr sz="3200" spc="-50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3366FF"/>
                </a:solidFill>
                <a:latin typeface="Calibri"/>
                <a:cs typeface="Calibri"/>
              </a:rPr>
              <a:t>operl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y</a:t>
            </a:r>
            <a:r>
              <a:rPr sz="3200" spc="1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sz="3200" spc="-60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3366FF"/>
                </a:solidFill>
                <a:latin typeface="Calibri"/>
                <a:cs typeface="Calibri"/>
              </a:rPr>
              <a:t>ained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omologi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vise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ect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ol</a:t>
            </a:r>
            <a:r>
              <a:rPr sz="3200" spc="-250" dirty="0">
                <a:latin typeface="Calibri"/>
                <a:cs typeface="Calibri"/>
              </a:rPr>
              <a:t>.</a:t>
            </a:r>
            <a:r>
              <a:rPr sz="3200" dirty="0">
                <a:latin typeface="Calibri"/>
                <a:cs typeface="Calibri"/>
              </a:rPr>
              <a:t>”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34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9096" y="2820923"/>
            <a:ext cx="5140452" cy="1869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2268" y="2820923"/>
            <a:ext cx="1281683" cy="1869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3700" y="3193557"/>
            <a:ext cx="5786755" cy="319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750" b="1" spc="148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6750" b="1" spc="1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6750" b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6750" b="1" spc="-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6750" b="1" spc="655" dirty="0">
                <a:solidFill>
                  <a:srgbClr val="FF0000"/>
                </a:solidFill>
                <a:latin typeface="Times New Roman"/>
                <a:cs typeface="Times New Roman"/>
              </a:rPr>
              <a:t>Bu</a:t>
            </a:r>
            <a:r>
              <a:rPr sz="6750" b="1" spc="55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675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6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5650">
              <a:latin typeface="Times New Roman"/>
              <a:cs typeface="Times New Roman"/>
            </a:endParaRPr>
          </a:p>
          <a:p>
            <a:pPr marL="601980" algn="ctr">
              <a:lnSpc>
                <a:spcPct val="100000"/>
              </a:lnSpc>
            </a:pPr>
            <a:r>
              <a:rPr sz="3350" spc="130" dirty="0">
                <a:solidFill>
                  <a:srgbClr val="2E1A13"/>
                </a:solidFill>
                <a:latin typeface="Times New Roman"/>
                <a:cs typeface="Times New Roman"/>
              </a:rPr>
              <a:t>Rosm</a:t>
            </a:r>
            <a:r>
              <a:rPr sz="3350" spc="90" dirty="0">
                <a:solidFill>
                  <a:srgbClr val="2E1A13"/>
                </a:solidFill>
                <a:latin typeface="Times New Roman"/>
                <a:cs typeface="Times New Roman"/>
              </a:rPr>
              <a:t>a</a:t>
            </a:r>
            <a:r>
              <a:rPr sz="3350" spc="5" dirty="0">
                <a:solidFill>
                  <a:srgbClr val="2E1A13"/>
                </a:solidFill>
                <a:latin typeface="Times New Roman"/>
                <a:cs typeface="Times New Roman"/>
              </a:rPr>
              <a:t>ri</a:t>
            </a:r>
            <a:r>
              <a:rPr sz="3350" spc="10" dirty="0">
                <a:solidFill>
                  <a:srgbClr val="2E1A13"/>
                </a:solidFill>
                <a:latin typeface="Times New Roman"/>
                <a:cs typeface="Times New Roman"/>
              </a:rPr>
              <a:t>e</a:t>
            </a:r>
            <a:r>
              <a:rPr sz="3350" spc="-100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350" spc="50" dirty="0">
                <a:solidFill>
                  <a:srgbClr val="2E1A13"/>
                </a:solidFill>
                <a:latin typeface="Times New Roman"/>
                <a:cs typeface="Times New Roman"/>
              </a:rPr>
              <a:t>Kelly</a:t>
            </a:r>
            <a:endParaRPr sz="3350">
              <a:latin typeface="Times New Roman"/>
              <a:cs typeface="Times New Roman"/>
            </a:endParaRPr>
          </a:p>
          <a:p>
            <a:pPr marL="601980" algn="ctr">
              <a:lnSpc>
                <a:spcPct val="100000"/>
              </a:lnSpc>
              <a:spcBef>
                <a:spcPts val="25"/>
              </a:spcBef>
            </a:pPr>
            <a:r>
              <a:rPr sz="3350" spc="229" dirty="0">
                <a:solidFill>
                  <a:srgbClr val="2E1A13"/>
                </a:solidFill>
                <a:latin typeface="Times New Roman"/>
                <a:cs typeface="Times New Roman"/>
              </a:rPr>
              <a:t>Pu</a:t>
            </a:r>
            <a:r>
              <a:rPr sz="3350" spc="195" dirty="0">
                <a:solidFill>
                  <a:srgbClr val="2E1A13"/>
                </a:solidFill>
                <a:latin typeface="Times New Roman"/>
                <a:cs typeface="Times New Roman"/>
              </a:rPr>
              <a:t>b</a:t>
            </a:r>
            <a:r>
              <a:rPr sz="3350" spc="-120" dirty="0">
                <a:solidFill>
                  <a:srgbClr val="2E1A13"/>
                </a:solidFill>
                <a:latin typeface="Times New Roman"/>
                <a:cs typeface="Times New Roman"/>
              </a:rPr>
              <a:t>li</a:t>
            </a:r>
            <a:r>
              <a:rPr sz="3350" spc="-180" dirty="0">
                <a:solidFill>
                  <a:srgbClr val="2E1A13"/>
                </a:solidFill>
                <a:latin typeface="Times New Roman"/>
                <a:cs typeface="Times New Roman"/>
              </a:rPr>
              <a:t>c</a:t>
            </a:r>
            <a:r>
              <a:rPr sz="3350" spc="-95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350" spc="235" dirty="0">
                <a:solidFill>
                  <a:srgbClr val="2E1A13"/>
                </a:solidFill>
                <a:latin typeface="Times New Roman"/>
                <a:cs typeface="Times New Roman"/>
              </a:rPr>
              <a:t>Health</a:t>
            </a:r>
            <a:r>
              <a:rPr sz="3350" spc="-110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350" spc="605" dirty="0">
                <a:solidFill>
                  <a:srgbClr val="2E1A13"/>
                </a:solidFill>
                <a:latin typeface="Times New Roman"/>
                <a:cs typeface="Times New Roman"/>
              </a:rPr>
              <a:t>En</a:t>
            </a:r>
            <a:r>
              <a:rPr sz="3350" spc="315" dirty="0">
                <a:solidFill>
                  <a:srgbClr val="2E1A13"/>
                </a:solidFill>
                <a:latin typeface="Times New Roman"/>
                <a:cs typeface="Times New Roman"/>
              </a:rPr>
              <a:t>t</a:t>
            </a:r>
            <a:r>
              <a:rPr sz="3350" spc="20" dirty="0">
                <a:solidFill>
                  <a:srgbClr val="2E1A13"/>
                </a:solidFill>
                <a:latin typeface="Times New Roman"/>
                <a:cs typeface="Times New Roman"/>
              </a:rPr>
              <a:t>omologist</a:t>
            </a:r>
            <a:endParaRPr sz="3350">
              <a:latin typeface="Times New Roman"/>
              <a:cs typeface="Times New Roman"/>
            </a:endParaRPr>
          </a:p>
          <a:p>
            <a:pPr marL="603250" algn="ctr">
              <a:lnSpc>
                <a:spcPct val="100000"/>
              </a:lnSpc>
              <a:spcBef>
                <a:spcPts val="35"/>
              </a:spcBef>
            </a:pPr>
            <a:r>
              <a:rPr sz="3350" spc="795" dirty="0">
                <a:solidFill>
                  <a:srgbClr val="2E1A13"/>
                </a:solidFill>
                <a:latin typeface="Times New Roman"/>
                <a:cs typeface="Times New Roman"/>
              </a:rPr>
              <a:t>GDPH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7578" y="727723"/>
            <a:ext cx="4476750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67585">
              <a:lnSpc>
                <a:spcPct val="100000"/>
              </a:lnSpc>
            </a:pPr>
            <a:r>
              <a:rPr sz="3000" spc="365" dirty="0">
                <a:solidFill>
                  <a:srgbClr val="2E1A13"/>
                </a:solidFill>
                <a:latin typeface="Times New Roman"/>
                <a:cs typeface="Times New Roman"/>
              </a:rPr>
              <a:t>Good</a:t>
            </a:r>
            <a:r>
              <a:rPr sz="3000" spc="-120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95" dirty="0">
                <a:solidFill>
                  <a:srgbClr val="2E1A13"/>
                </a:solidFill>
                <a:latin typeface="Times New Roman"/>
                <a:cs typeface="Times New Roman"/>
              </a:rPr>
              <a:t>Night.</a:t>
            </a:r>
            <a:r>
              <a:rPr sz="3000" spc="55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320" dirty="0">
                <a:solidFill>
                  <a:srgbClr val="2E1A13"/>
                </a:solidFill>
                <a:latin typeface="Times New Roman"/>
                <a:cs typeface="Times New Roman"/>
              </a:rPr>
              <a:t>Sleep</a:t>
            </a:r>
            <a:r>
              <a:rPr sz="3000" spc="-105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155" dirty="0">
                <a:solidFill>
                  <a:srgbClr val="2E1A13"/>
                </a:solidFill>
                <a:latin typeface="Times New Roman"/>
                <a:cs typeface="Times New Roman"/>
              </a:rPr>
              <a:t>Tight.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spc="345" dirty="0">
                <a:solidFill>
                  <a:srgbClr val="2E1A13"/>
                </a:solidFill>
                <a:latin typeface="Times New Roman"/>
                <a:cs typeface="Times New Roman"/>
              </a:rPr>
              <a:t>Do</a:t>
            </a:r>
            <a:r>
              <a:rPr sz="3000" spc="290" dirty="0">
                <a:solidFill>
                  <a:srgbClr val="2E1A13"/>
                </a:solidFill>
                <a:latin typeface="Times New Roman"/>
                <a:cs typeface="Times New Roman"/>
              </a:rPr>
              <a:t>n</a:t>
            </a:r>
            <a:r>
              <a:rPr sz="3000" spc="-85" dirty="0">
                <a:solidFill>
                  <a:srgbClr val="2E1A13"/>
                </a:solidFill>
                <a:latin typeface="Times New Roman"/>
                <a:cs typeface="Times New Roman"/>
              </a:rPr>
              <a:t>’t</a:t>
            </a:r>
            <a:r>
              <a:rPr sz="3000" spc="-114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60" dirty="0">
                <a:solidFill>
                  <a:srgbClr val="2E1A13"/>
                </a:solidFill>
                <a:latin typeface="Times New Roman"/>
                <a:cs typeface="Times New Roman"/>
              </a:rPr>
              <a:t>let</a:t>
            </a:r>
            <a:r>
              <a:rPr sz="3000" spc="-114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145" dirty="0">
                <a:solidFill>
                  <a:srgbClr val="2E1A13"/>
                </a:solidFill>
                <a:latin typeface="Times New Roman"/>
                <a:cs typeface="Times New Roman"/>
              </a:rPr>
              <a:t>the</a:t>
            </a:r>
            <a:r>
              <a:rPr sz="3000" spc="-100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185" dirty="0">
                <a:solidFill>
                  <a:srgbClr val="2E1A13"/>
                </a:solidFill>
                <a:latin typeface="Times New Roman"/>
                <a:cs typeface="Times New Roman"/>
              </a:rPr>
              <a:t>bed</a:t>
            </a:r>
            <a:r>
              <a:rPr sz="3000" spc="-105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110" dirty="0">
                <a:solidFill>
                  <a:srgbClr val="2E1A13"/>
                </a:solidFill>
                <a:latin typeface="Times New Roman"/>
                <a:cs typeface="Times New Roman"/>
              </a:rPr>
              <a:t>bugs</a:t>
            </a:r>
            <a:r>
              <a:rPr sz="3000" spc="-125" dirty="0">
                <a:solidFill>
                  <a:srgbClr val="2E1A13"/>
                </a:solidFill>
                <a:latin typeface="Times New Roman"/>
                <a:cs typeface="Times New Roman"/>
              </a:rPr>
              <a:t> </a:t>
            </a:r>
            <a:r>
              <a:rPr sz="3000" spc="60" dirty="0">
                <a:solidFill>
                  <a:srgbClr val="2E1A13"/>
                </a:solidFill>
                <a:latin typeface="Times New Roman"/>
                <a:cs typeface="Times New Roman"/>
              </a:rPr>
              <a:t>bite.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81" y="321576"/>
            <a:ext cx="4527169" cy="6002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252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776" y="566073"/>
            <a:ext cx="4549140" cy="124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1345">
              <a:lnSpc>
                <a:spcPct val="100699"/>
              </a:lnSpc>
            </a:pPr>
            <a:r>
              <a:rPr sz="2800" b="1" spc="-5" dirty="0">
                <a:latin typeface="Trebuchet MS"/>
                <a:cs typeface="Trebuchet MS"/>
              </a:rPr>
              <a:t>B</a:t>
            </a:r>
            <a:r>
              <a:rPr sz="2800" b="1" spc="-10" dirty="0">
                <a:latin typeface="Trebuchet MS"/>
                <a:cs typeface="Trebuchet MS"/>
              </a:rPr>
              <a:t>e</a:t>
            </a:r>
            <a:r>
              <a:rPr sz="2800" b="1" dirty="0">
                <a:latin typeface="Trebuchet MS"/>
                <a:cs typeface="Trebuchet MS"/>
              </a:rPr>
              <a:t>d</a:t>
            </a:r>
            <a:r>
              <a:rPr sz="2800" b="1" spc="3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bu</a:t>
            </a:r>
            <a:r>
              <a:rPr sz="2800" b="1" spc="-15" dirty="0">
                <a:latin typeface="Trebuchet MS"/>
                <a:cs typeface="Trebuchet MS"/>
              </a:rPr>
              <a:t>g</a:t>
            </a:r>
            <a:r>
              <a:rPr sz="2800" b="1" dirty="0">
                <a:latin typeface="Trebuchet MS"/>
                <a:cs typeface="Trebuchet MS"/>
              </a:rPr>
              <a:t>s</a:t>
            </a:r>
            <a:r>
              <a:rPr sz="2800" b="1" spc="2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w</a:t>
            </a:r>
            <a:r>
              <a:rPr sz="2800" b="1" spc="-15" dirty="0">
                <a:latin typeface="Trebuchet MS"/>
                <a:cs typeface="Trebuchet MS"/>
              </a:rPr>
              <a:t>e</a:t>
            </a:r>
            <a:r>
              <a:rPr sz="2800" b="1" spc="-5" dirty="0">
                <a:latin typeface="Trebuchet MS"/>
                <a:cs typeface="Trebuchet MS"/>
              </a:rPr>
              <a:t>r</a:t>
            </a:r>
            <a:r>
              <a:rPr sz="2800" b="1" dirty="0">
                <a:latin typeface="Trebuchet MS"/>
                <a:cs typeface="Trebuchet MS"/>
              </a:rPr>
              <a:t>e</a:t>
            </a:r>
            <a:r>
              <a:rPr sz="2800" b="1" spc="1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once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a comm</a:t>
            </a:r>
            <a:r>
              <a:rPr sz="2800" b="1" spc="-15" dirty="0">
                <a:latin typeface="Trebuchet MS"/>
                <a:cs typeface="Trebuchet MS"/>
              </a:rPr>
              <a:t>o</a:t>
            </a:r>
            <a:r>
              <a:rPr sz="2800" b="1" dirty="0">
                <a:latin typeface="Trebuchet MS"/>
                <a:cs typeface="Trebuchet MS"/>
              </a:rPr>
              <a:t>n</a:t>
            </a:r>
            <a:r>
              <a:rPr sz="2800" b="1" spc="1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</a:t>
            </a:r>
            <a:r>
              <a:rPr sz="2800" b="1" spc="-10" dirty="0">
                <a:latin typeface="Trebuchet MS"/>
                <a:cs typeface="Trebuchet MS"/>
              </a:rPr>
              <a:t>u</a:t>
            </a:r>
            <a:r>
              <a:rPr sz="2800" b="1" dirty="0">
                <a:latin typeface="Trebuchet MS"/>
                <a:cs typeface="Trebuchet MS"/>
              </a:rPr>
              <a:t>blic health</a:t>
            </a:r>
            <a:r>
              <a:rPr sz="2800" b="1" spc="-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p</a:t>
            </a:r>
            <a:r>
              <a:rPr sz="2800" b="1" spc="-15" dirty="0">
                <a:latin typeface="Trebuchet MS"/>
                <a:cs typeface="Trebuchet MS"/>
              </a:rPr>
              <a:t>e</a:t>
            </a:r>
            <a:r>
              <a:rPr sz="2800" b="1" dirty="0">
                <a:latin typeface="Trebuchet MS"/>
                <a:cs typeface="Trebuchet MS"/>
              </a:rPr>
              <a:t>st</a:t>
            </a:r>
            <a:endParaRPr sz="2800">
              <a:latin typeface="Trebuchet MS"/>
              <a:cs typeface="Trebuchet MS"/>
            </a:endParaRPr>
          </a:p>
          <a:p>
            <a:pPr marL="1338580">
              <a:lnSpc>
                <a:spcPct val="100000"/>
              </a:lnSpc>
              <a:spcBef>
                <a:spcPts val="10"/>
              </a:spcBef>
            </a:pPr>
            <a:r>
              <a:rPr sz="2800" b="1" dirty="0">
                <a:latin typeface="Trebuchet MS"/>
                <a:cs typeface="Trebuchet MS"/>
              </a:rPr>
              <a:t>w</a:t>
            </a:r>
            <a:r>
              <a:rPr sz="2800" b="1" spc="-15" dirty="0">
                <a:latin typeface="Trebuchet MS"/>
                <a:cs typeface="Trebuchet MS"/>
              </a:rPr>
              <a:t>o</a:t>
            </a:r>
            <a:r>
              <a:rPr sz="2800" b="1" spc="-5" dirty="0">
                <a:latin typeface="Trebuchet MS"/>
                <a:cs typeface="Trebuchet MS"/>
              </a:rPr>
              <a:t>rldwide.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220" y="2204724"/>
            <a:ext cx="4121785" cy="3481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340" marR="252729" indent="-167640">
              <a:lnSpc>
                <a:spcPct val="101000"/>
              </a:lnSpc>
              <a:buClr>
                <a:srgbClr val="2E1A13"/>
              </a:buClr>
              <a:buFont typeface="Wingdings"/>
              <a:buChar char=""/>
              <a:tabLst>
                <a:tab pos="254000" algn="l"/>
              </a:tabLst>
            </a:pP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Be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bug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wer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origin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al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ro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ght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th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Uni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Stat</a:t>
            </a:r>
            <a:r>
              <a:rPr sz="1950" spc="-1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ear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y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co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onists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from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Europ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.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2E1A13"/>
              </a:buClr>
              <a:buFont typeface="Wingdings"/>
              <a:buChar char=""/>
            </a:pPr>
            <a:endParaRPr sz="2750">
              <a:latin typeface="Times New Roman"/>
              <a:cs typeface="Times New Roman"/>
            </a:endParaRPr>
          </a:p>
          <a:p>
            <a:pPr marL="180340" marR="28575" indent="-167640">
              <a:lnSpc>
                <a:spcPct val="101000"/>
              </a:lnSpc>
              <a:buClr>
                <a:srgbClr val="2E1A13"/>
              </a:buClr>
              <a:buFont typeface="Wingdings"/>
              <a:buChar char=""/>
              <a:tabLst>
                <a:tab pos="254000" algn="l"/>
              </a:tabLst>
            </a:pP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Be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bug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rive</a:t>
            </a:r>
            <a:r>
              <a:rPr sz="19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la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wit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 h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gh occupan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1950" spc="-2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,</a:t>
            </a:r>
            <a:r>
              <a:rPr sz="195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such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hotel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.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2E1A13"/>
              </a:buClr>
              <a:buFont typeface="Wingdings"/>
              <a:buChar char=""/>
            </a:pPr>
            <a:endParaRPr sz="2700">
              <a:latin typeface="Times New Roman"/>
              <a:cs typeface="Times New Roman"/>
            </a:endParaRPr>
          </a:p>
          <a:p>
            <a:pPr marL="180340" marR="5080" indent="-167640">
              <a:lnSpc>
                <a:spcPct val="101000"/>
              </a:lnSpc>
              <a:buClr>
                <a:srgbClr val="2E1A13"/>
              </a:buClr>
              <a:buFont typeface="Wingdings"/>
              <a:buChar char=""/>
              <a:tabLst>
                <a:tab pos="254000" algn="l"/>
              </a:tabLst>
            </a:pP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Be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bug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wer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li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v</a:t>
            </a:r>
            <a:r>
              <a:rPr sz="1950" spc="-1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alto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eradicate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5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0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year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ago i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Uni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 States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an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ewhere wit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wide</a:t>
            </a:r>
            <a:r>
              <a:rPr sz="1950" spc="-15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pr</a:t>
            </a:r>
            <a:r>
              <a:rPr sz="19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us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19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of</a:t>
            </a:r>
            <a:r>
              <a:rPr sz="1950" spc="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19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1950" spc="-33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1950" dirty="0">
                <a:solidFill>
                  <a:srgbClr val="2E1A13"/>
                </a:solidFill>
                <a:latin typeface="Trebuchet MS"/>
                <a:cs typeface="Trebuchet MS"/>
              </a:rPr>
              <a:t>.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0429" y="1519186"/>
            <a:ext cx="5151120" cy="4710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509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8316" y="1114748"/>
            <a:ext cx="4394835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600" dirty="0">
                <a:solidFill>
                  <a:srgbClr val="2E1A13"/>
                </a:solidFill>
                <a:latin typeface="Arial"/>
                <a:cs typeface="Arial"/>
              </a:rPr>
              <a:t>They’re</a:t>
            </a:r>
            <a:r>
              <a:rPr sz="56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5600" dirty="0">
                <a:solidFill>
                  <a:srgbClr val="2E1A13"/>
                </a:solidFill>
                <a:latin typeface="Arial"/>
                <a:cs typeface="Arial"/>
              </a:rPr>
              <a:t>Back!</a:t>
            </a:r>
            <a:endParaRPr sz="5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0818" y="3148329"/>
            <a:ext cx="11430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1027" y="2974826"/>
            <a:ext cx="3691254" cy="276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2600" spc="10" dirty="0">
                <a:latin typeface="Trebuchet MS"/>
                <a:cs typeface="Trebuchet MS"/>
              </a:rPr>
              <a:t>Bed</a:t>
            </a:r>
            <a:r>
              <a:rPr sz="2600" spc="5" dirty="0">
                <a:latin typeface="Trebuchet MS"/>
                <a:cs typeface="Trebuchet MS"/>
              </a:rPr>
              <a:t> bug</a:t>
            </a:r>
            <a:r>
              <a:rPr sz="2600" spc="10" dirty="0">
                <a:latin typeface="Trebuchet MS"/>
                <a:cs typeface="Trebuchet MS"/>
              </a:rPr>
              <a:t>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ar</a:t>
            </a:r>
            <a:r>
              <a:rPr sz="2600" spc="10" dirty="0">
                <a:latin typeface="Trebuchet MS"/>
                <a:cs typeface="Trebuchet MS"/>
              </a:rPr>
              <a:t>e </a:t>
            </a:r>
            <a:r>
              <a:rPr sz="2600" spc="15" dirty="0">
                <a:latin typeface="Trebuchet MS"/>
                <a:cs typeface="Trebuchet MS"/>
              </a:rPr>
              <a:t>o</a:t>
            </a:r>
            <a:r>
              <a:rPr sz="2600" spc="5" dirty="0">
                <a:latin typeface="Trebuchet MS"/>
                <a:cs typeface="Trebuchet MS"/>
              </a:rPr>
              <a:t>nc</a:t>
            </a:r>
            <a:r>
              <a:rPr sz="2600" spc="10" dirty="0">
                <a:latin typeface="Trebuchet MS"/>
                <a:cs typeface="Trebuchet MS"/>
              </a:rPr>
              <a:t>e </a:t>
            </a:r>
            <a:r>
              <a:rPr sz="2600" spc="5" dirty="0">
                <a:latin typeface="Trebuchet MS"/>
                <a:cs typeface="Trebuchet MS"/>
              </a:rPr>
              <a:t>again be</a:t>
            </a:r>
            <a:r>
              <a:rPr sz="2600" dirty="0">
                <a:latin typeface="Trebuchet MS"/>
                <a:cs typeface="Trebuchet MS"/>
              </a:rPr>
              <a:t>c</a:t>
            </a:r>
            <a:r>
              <a:rPr sz="2600" spc="10" dirty="0">
                <a:latin typeface="Trebuchet MS"/>
                <a:cs typeface="Trebuchet MS"/>
              </a:rPr>
              <a:t>oming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a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problem withi</a:t>
            </a:r>
            <a:r>
              <a:rPr sz="2600" spc="10" dirty="0">
                <a:latin typeface="Trebuchet MS"/>
                <a:cs typeface="Trebuchet MS"/>
              </a:rPr>
              <a:t>n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5" dirty="0">
                <a:latin typeface="Trebuchet MS"/>
                <a:cs typeface="Trebuchet MS"/>
              </a:rPr>
              <a:t>esid</a:t>
            </a:r>
            <a:r>
              <a:rPr sz="2600" dirty="0">
                <a:latin typeface="Trebuchet MS"/>
                <a:cs typeface="Trebuchet MS"/>
              </a:rPr>
              <a:t>e</a:t>
            </a:r>
            <a:r>
              <a:rPr sz="2600" spc="5" dirty="0">
                <a:latin typeface="Trebuchet MS"/>
                <a:cs typeface="Trebuchet MS"/>
              </a:rPr>
              <a:t>nce</a:t>
            </a:r>
            <a:r>
              <a:rPr sz="2600" spc="10" dirty="0">
                <a:latin typeface="Trebuchet MS"/>
                <a:cs typeface="Trebuchet MS"/>
              </a:rPr>
              <a:t>s</a:t>
            </a:r>
            <a:r>
              <a:rPr sz="2600" spc="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5" dirty="0">
                <a:latin typeface="Trebuchet MS"/>
                <a:cs typeface="Trebuchet MS"/>
              </a:rPr>
              <a:t> a</a:t>
            </a:r>
            <a:r>
              <a:rPr sz="2600" spc="10" dirty="0">
                <a:latin typeface="Trebuchet MS"/>
                <a:cs typeface="Trebuchet MS"/>
              </a:rPr>
              <a:t>l</a:t>
            </a:r>
            <a:r>
              <a:rPr sz="2600" spc="5" dirty="0">
                <a:latin typeface="Trebuchet MS"/>
                <a:cs typeface="Trebuchet MS"/>
              </a:rPr>
              <a:t>l k</a:t>
            </a:r>
            <a:r>
              <a:rPr sz="2600" spc="-10" dirty="0">
                <a:latin typeface="Trebuchet MS"/>
                <a:cs typeface="Trebuchet MS"/>
              </a:rPr>
              <a:t>i</a:t>
            </a:r>
            <a:r>
              <a:rPr sz="2600" spc="5" dirty="0">
                <a:latin typeface="Trebuchet MS"/>
                <a:cs typeface="Trebuchet MS"/>
              </a:rPr>
              <a:t>nd</a:t>
            </a:r>
            <a:r>
              <a:rPr sz="2600" spc="15" dirty="0">
                <a:latin typeface="Trebuchet MS"/>
                <a:cs typeface="Trebuchet MS"/>
              </a:rPr>
              <a:t>s</a:t>
            </a:r>
            <a:r>
              <a:rPr sz="2600" spc="5" dirty="0">
                <a:latin typeface="Trebuchet MS"/>
                <a:cs typeface="Trebuchet MS"/>
              </a:rPr>
              <a:t>, 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spc="5" dirty="0">
                <a:latin typeface="Trebuchet MS"/>
                <a:cs typeface="Trebuchet MS"/>
              </a:rPr>
              <a:t>ncl</a:t>
            </a:r>
            <a:r>
              <a:rPr sz="2600" spc="15" dirty="0">
                <a:latin typeface="Trebuchet MS"/>
                <a:cs typeface="Trebuchet MS"/>
              </a:rPr>
              <a:t>u</a:t>
            </a:r>
            <a:r>
              <a:rPr sz="2600" spc="5" dirty="0">
                <a:latin typeface="Trebuchet MS"/>
                <a:cs typeface="Trebuchet MS"/>
              </a:rPr>
              <a:t>din</a:t>
            </a:r>
            <a:r>
              <a:rPr sz="2600" spc="10" dirty="0">
                <a:latin typeface="Trebuchet MS"/>
                <a:cs typeface="Trebuchet MS"/>
              </a:rPr>
              <a:t>g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h</a:t>
            </a:r>
            <a:r>
              <a:rPr sz="2600" spc="15" dirty="0">
                <a:latin typeface="Trebuchet MS"/>
                <a:cs typeface="Trebuchet MS"/>
              </a:rPr>
              <a:t>o</a:t>
            </a:r>
            <a:r>
              <a:rPr sz="2600" spc="5" dirty="0">
                <a:latin typeface="Trebuchet MS"/>
                <a:cs typeface="Trebuchet MS"/>
              </a:rPr>
              <a:t>mes, apartmen</a:t>
            </a:r>
            <a:r>
              <a:rPr sz="2600" spc="15" dirty="0">
                <a:latin typeface="Trebuchet MS"/>
                <a:cs typeface="Trebuchet MS"/>
              </a:rPr>
              <a:t>t</a:t>
            </a:r>
            <a:r>
              <a:rPr sz="2600" spc="10" dirty="0">
                <a:latin typeface="Trebuchet MS"/>
                <a:cs typeface="Trebuchet MS"/>
              </a:rPr>
              <a:t>s,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h</a:t>
            </a:r>
            <a:r>
              <a:rPr sz="2600" spc="15" dirty="0">
                <a:latin typeface="Trebuchet MS"/>
                <a:cs typeface="Trebuchet MS"/>
              </a:rPr>
              <a:t>o</a:t>
            </a:r>
            <a:r>
              <a:rPr sz="2600" spc="5" dirty="0">
                <a:latin typeface="Trebuchet MS"/>
                <a:cs typeface="Trebuchet MS"/>
              </a:rPr>
              <a:t>tels, cruis</a:t>
            </a:r>
            <a:r>
              <a:rPr sz="2600" spc="10" dirty="0">
                <a:latin typeface="Trebuchet MS"/>
                <a:cs typeface="Trebuchet MS"/>
              </a:rPr>
              <a:t>e </a:t>
            </a:r>
            <a:r>
              <a:rPr sz="2600" spc="15" dirty="0">
                <a:latin typeface="Trebuchet MS"/>
                <a:cs typeface="Trebuchet MS"/>
              </a:rPr>
              <a:t>s</a:t>
            </a:r>
            <a:r>
              <a:rPr sz="2600" spc="5" dirty="0">
                <a:latin typeface="Trebuchet MS"/>
                <a:cs typeface="Trebuchet MS"/>
              </a:rPr>
              <a:t>hips,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dormit</a:t>
            </a:r>
            <a:r>
              <a:rPr sz="2600" spc="15" dirty="0">
                <a:latin typeface="Trebuchet MS"/>
                <a:cs typeface="Trebuchet MS"/>
              </a:rPr>
              <a:t>o</a:t>
            </a:r>
            <a:r>
              <a:rPr sz="2600" spc="5" dirty="0">
                <a:latin typeface="Trebuchet MS"/>
                <a:cs typeface="Trebuchet MS"/>
              </a:rPr>
              <a:t>ri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spc="10" dirty="0">
                <a:latin typeface="Trebuchet MS"/>
                <a:cs typeface="Trebuchet MS"/>
              </a:rPr>
              <a:t>s</a:t>
            </a:r>
            <a:r>
              <a:rPr sz="2600" spc="5" dirty="0">
                <a:latin typeface="Trebuchet MS"/>
                <a:cs typeface="Trebuchet MS"/>
              </a:rPr>
              <a:t> an</a:t>
            </a:r>
            <a:r>
              <a:rPr sz="2600" spc="10" dirty="0">
                <a:latin typeface="Trebuchet MS"/>
                <a:cs typeface="Trebuchet MS"/>
              </a:rPr>
              <a:t>d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shelters.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940" y="2829259"/>
            <a:ext cx="4494530" cy="317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marR="6350" indent="-321310">
              <a:lnSpc>
                <a:spcPct val="85200"/>
              </a:lnSpc>
              <a:buClr>
                <a:srgbClr val="2E1A13"/>
              </a:buClr>
              <a:buSzPct val="124444"/>
              <a:buFont typeface="Arial"/>
              <a:buChar char="•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this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su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ge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ce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is still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in,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st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v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it is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lated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to incr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 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ternati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tra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v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el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use of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w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-control</a:t>
            </a:r>
            <a:r>
              <a:rPr sz="2250" spc="-5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ds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 do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f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fect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s.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2E1A13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34010" marR="5080" indent="-321310">
              <a:lnSpc>
                <a:spcPts val="2300"/>
              </a:lnSpc>
              <a:buClr>
                <a:srgbClr val="2E1A13"/>
              </a:buClr>
              <a:buSzPct val="124444"/>
              <a:buFont typeface="Arial"/>
              <a:buChar char="•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use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its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 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sectic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de</a:t>
            </a:r>
            <a:r>
              <a:rPr sz="2250" spc="-5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ays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is 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v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ed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to 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v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co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tri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ed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ase.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2840" y="134112"/>
            <a:ext cx="2083943" cy="2285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209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" y="9144"/>
            <a:ext cx="3203448" cy="1179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2616" y="9144"/>
            <a:ext cx="847344" cy="1179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>
              <a:lnSpc>
                <a:spcPts val="5000"/>
              </a:lnSpc>
            </a:pPr>
            <a:r>
              <a:rPr sz="4200" dirty="0">
                <a:solidFill>
                  <a:srgbClr val="2E1A13"/>
                </a:solidFill>
              </a:rPr>
              <a:t>Movement</a:t>
            </a:r>
            <a:endParaRPr sz="4200"/>
          </a:p>
        </p:txBody>
      </p:sp>
      <p:sp>
        <p:nvSpPr>
          <p:cNvPr id="6" name="object 6"/>
          <p:cNvSpPr/>
          <p:nvPr/>
        </p:nvSpPr>
        <p:spPr>
          <a:xfrm>
            <a:off x="539343" y="2894457"/>
            <a:ext cx="114300" cy="103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343" y="4191380"/>
            <a:ext cx="114300" cy="103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343" y="5101209"/>
            <a:ext cx="114300" cy="103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343" y="5627001"/>
            <a:ext cx="114300" cy="103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9527" y="1167450"/>
            <a:ext cx="8484235" cy="502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0320" marR="1868805">
              <a:lnSpc>
                <a:spcPct val="101200"/>
              </a:lnSpc>
            </a:pP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of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th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st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c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mm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way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new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be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bu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infestation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 may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introduce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in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lude: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1200"/>
              </a:lnSpc>
            </a:pP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Spe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din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 a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n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ght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(o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nger)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en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viro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nm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500" spc="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wh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h 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is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alread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infe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be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bug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(h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tels,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ho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es,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international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flights,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etc).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Hav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 s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me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v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fr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 s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500" spc="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in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en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viro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nm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nt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(be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bug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ca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transporte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luggage).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Rentin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 furn</a:t>
            </a:r>
            <a:r>
              <a:rPr sz="2500" spc="-1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tur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buyin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500" spc="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furn</a:t>
            </a:r>
            <a:r>
              <a:rPr sz="2500" spc="-1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tur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be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ding.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Pic</a:t>
            </a:r>
            <a:r>
              <a:rPr sz="2500" spc="-10" dirty="0">
                <a:solidFill>
                  <a:srgbClr val="2E1A13"/>
                </a:solidFill>
                <a:latin typeface="Trebuchet MS"/>
                <a:cs typeface="Trebuchet MS"/>
              </a:rPr>
              <a:t>k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p 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is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carde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beddin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 or fur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itur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fr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 a</a:t>
            </a: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rbside,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tras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ol</a:t>
            </a:r>
            <a:r>
              <a:rPr sz="250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ectio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poin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dumpster.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28685" y="449961"/>
            <a:ext cx="3060573" cy="2309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62794" y="4661255"/>
            <a:ext cx="2502407" cy="1976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309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4934" y="1475486"/>
            <a:ext cx="1524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05854" y="1255546"/>
            <a:ext cx="4681855" cy="45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3350" dirty="0">
                <a:latin typeface="Trebuchet MS"/>
                <a:cs typeface="Trebuchet MS"/>
              </a:rPr>
              <a:t>Of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th</a:t>
            </a:r>
            <a:r>
              <a:rPr sz="3350" dirty="0">
                <a:latin typeface="Trebuchet MS"/>
                <a:cs typeface="Trebuchet MS"/>
              </a:rPr>
              <a:t>e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9</a:t>
            </a:r>
            <a:r>
              <a:rPr sz="3350" dirty="0">
                <a:latin typeface="Trebuchet MS"/>
                <a:cs typeface="Trebuchet MS"/>
              </a:rPr>
              <a:t>0</a:t>
            </a:r>
            <a:r>
              <a:rPr sz="3350" spc="20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or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so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species </a:t>
            </a:r>
            <a:r>
              <a:rPr sz="3350" spc="-5" dirty="0">
                <a:latin typeface="Trebuchet MS"/>
                <a:cs typeface="Trebuchet MS"/>
              </a:rPr>
              <a:t>i</a:t>
            </a:r>
            <a:r>
              <a:rPr sz="3350" dirty="0">
                <a:latin typeface="Trebuchet MS"/>
                <a:cs typeface="Trebuchet MS"/>
              </a:rPr>
              <a:t>n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th</a:t>
            </a:r>
            <a:r>
              <a:rPr sz="3350" dirty="0">
                <a:latin typeface="Trebuchet MS"/>
                <a:cs typeface="Trebuchet MS"/>
              </a:rPr>
              <a:t>e</a:t>
            </a:r>
            <a:r>
              <a:rPr sz="3350" spc="1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family</a:t>
            </a:r>
            <a:r>
              <a:rPr sz="3350" spc="-10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Cimicidae a</a:t>
            </a:r>
            <a:r>
              <a:rPr sz="3350" spc="5" dirty="0">
                <a:latin typeface="Trebuchet MS"/>
                <a:cs typeface="Trebuchet MS"/>
              </a:rPr>
              <a:t>p</a:t>
            </a:r>
            <a:r>
              <a:rPr sz="3350" spc="-5" dirty="0">
                <a:latin typeface="Trebuchet MS"/>
                <a:cs typeface="Trebuchet MS"/>
              </a:rPr>
              <a:t>proximatel</a:t>
            </a:r>
            <a:r>
              <a:rPr sz="3350" dirty="0">
                <a:latin typeface="Trebuchet MS"/>
                <a:cs typeface="Trebuchet MS"/>
              </a:rPr>
              <a:t>y</a:t>
            </a:r>
            <a:r>
              <a:rPr sz="3350" spc="10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7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will </a:t>
            </a:r>
            <a:r>
              <a:rPr sz="3350" dirty="0">
                <a:latin typeface="Trebuchet MS"/>
                <a:cs typeface="Trebuchet MS"/>
              </a:rPr>
              <a:t>feed</a:t>
            </a:r>
            <a:r>
              <a:rPr sz="3350" spc="-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on </a:t>
            </a:r>
            <a:r>
              <a:rPr sz="3350" spc="10" dirty="0">
                <a:latin typeface="Trebuchet MS"/>
                <a:cs typeface="Trebuchet MS"/>
              </a:rPr>
              <a:t>h</a:t>
            </a:r>
            <a:r>
              <a:rPr sz="3350" spc="-5" dirty="0">
                <a:latin typeface="Trebuchet MS"/>
                <a:cs typeface="Trebuchet MS"/>
              </a:rPr>
              <a:t>uma</a:t>
            </a:r>
            <a:r>
              <a:rPr sz="3350" dirty="0">
                <a:latin typeface="Trebuchet MS"/>
                <a:cs typeface="Trebuchet MS"/>
              </a:rPr>
              <a:t>n</a:t>
            </a:r>
            <a:r>
              <a:rPr sz="3350" spc="15" dirty="0">
                <a:latin typeface="Trebuchet MS"/>
                <a:cs typeface="Trebuchet MS"/>
              </a:rPr>
              <a:t> </a:t>
            </a:r>
            <a:r>
              <a:rPr sz="3350" spc="5" dirty="0">
                <a:latin typeface="Trebuchet MS"/>
                <a:cs typeface="Trebuchet MS"/>
              </a:rPr>
              <a:t>b</a:t>
            </a:r>
            <a:r>
              <a:rPr sz="3350" dirty="0">
                <a:latin typeface="Trebuchet MS"/>
                <a:cs typeface="Trebuchet MS"/>
              </a:rPr>
              <a:t>lood, </a:t>
            </a:r>
            <a:r>
              <a:rPr sz="3350" spc="-5" dirty="0">
                <a:latin typeface="Trebuchet MS"/>
                <a:cs typeface="Trebuchet MS"/>
              </a:rPr>
              <a:t>bu</a:t>
            </a:r>
            <a:r>
              <a:rPr sz="3350" dirty="0">
                <a:latin typeface="Trebuchet MS"/>
                <a:cs typeface="Trebuchet MS"/>
              </a:rPr>
              <a:t>t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only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2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are commonl</a:t>
            </a:r>
            <a:r>
              <a:rPr sz="3350" dirty="0">
                <a:latin typeface="Trebuchet MS"/>
                <a:cs typeface="Trebuchet MS"/>
              </a:rPr>
              <a:t>y</a:t>
            </a:r>
            <a:r>
              <a:rPr sz="3350" spc="35" dirty="0">
                <a:latin typeface="Trebuchet MS"/>
                <a:cs typeface="Trebuchet MS"/>
              </a:rPr>
              <a:t> </a:t>
            </a:r>
            <a:r>
              <a:rPr sz="3350" dirty="0">
                <a:latin typeface="Trebuchet MS"/>
                <a:cs typeface="Trebuchet MS"/>
              </a:rPr>
              <a:t>fou</a:t>
            </a:r>
            <a:r>
              <a:rPr sz="3350" spc="5" dirty="0">
                <a:latin typeface="Trebuchet MS"/>
                <a:cs typeface="Trebuchet MS"/>
              </a:rPr>
              <a:t>n</a:t>
            </a:r>
            <a:r>
              <a:rPr sz="3350" spc="-5" dirty="0">
                <a:latin typeface="Trebuchet MS"/>
                <a:cs typeface="Trebuchet MS"/>
              </a:rPr>
              <a:t>d</a:t>
            </a:r>
            <a:r>
              <a:rPr sz="3350" dirty="0">
                <a:latin typeface="Trebuchet MS"/>
                <a:cs typeface="Trebuchet MS"/>
              </a:rPr>
              <a:t>:</a:t>
            </a:r>
            <a:r>
              <a:rPr sz="3350" spc="10" dirty="0">
                <a:latin typeface="Trebuchet MS"/>
                <a:cs typeface="Trebuchet MS"/>
              </a:rPr>
              <a:t> </a:t>
            </a:r>
            <a:r>
              <a:rPr sz="3350" i="1" spc="-5" dirty="0">
                <a:latin typeface="Trebuchet MS"/>
                <a:cs typeface="Trebuchet MS"/>
              </a:rPr>
              <a:t>Cimex lect</a:t>
            </a:r>
            <a:r>
              <a:rPr sz="3350" i="1" spc="-10" dirty="0">
                <a:latin typeface="Trebuchet MS"/>
                <a:cs typeface="Trebuchet MS"/>
              </a:rPr>
              <a:t>u</a:t>
            </a:r>
            <a:r>
              <a:rPr sz="3350" i="1" spc="-5" dirty="0">
                <a:latin typeface="Trebuchet MS"/>
                <a:cs typeface="Trebuchet MS"/>
              </a:rPr>
              <a:t>lariu</a:t>
            </a:r>
            <a:r>
              <a:rPr sz="3350" i="1" dirty="0">
                <a:latin typeface="Trebuchet MS"/>
                <a:cs typeface="Trebuchet MS"/>
              </a:rPr>
              <a:t>s</a:t>
            </a:r>
            <a:r>
              <a:rPr sz="3350" i="1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(be</a:t>
            </a:r>
            <a:r>
              <a:rPr sz="3350" dirty="0">
                <a:latin typeface="Trebuchet MS"/>
                <a:cs typeface="Trebuchet MS"/>
              </a:rPr>
              <a:t>d</a:t>
            </a:r>
            <a:r>
              <a:rPr sz="3350" spc="-10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bug) a</a:t>
            </a:r>
            <a:r>
              <a:rPr sz="3350" spc="5" dirty="0">
                <a:latin typeface="Trebuchet MS"/>
                <a:cs typeface="Trebuchet MS"/>
              </a:rPr>
              <a:t>n</a:t>
            </a:r>
            <a:r>
              <a:rPr sz="3350" dirty="0">
                <a:latin typeface="Trebuchet MS"/>
                <a:cs typeface="Trebuchet MS"/>
              </a:rPr>
              <a:t>d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i="1" spc="-5" dirty="0">
                <a:latin typeface="Trebuchet MS"/>
                <a:cs typeface="Trebuchet MS"/>
              </a:rPr>
              <a:t>Cime</a:t>
            </a:r>
            <a:r>
              <a:rPr sz="3350" i="1" dirty="0">
                <a:latin typeface="Trebuchet MS"/>
                <a:cs typeface="Trebuchet MS"/>
              </a:rPr>
              <a:t>x</a:t>
            </a:r>
            <a:r>
              <a:rPr sz="3350" i="1" spc="10" dirty="0">
                <a:latin typeface="Trebuchet MS"/>
                <a:cs typeface="Trebuchet MS"/>
              </a:rPr>
              <a:t> </a:t>
            </a:r>
            <a:r>
              <a:rPr sz="3350" i="1" spc="-5" dirty="0">
                <a:latin typeface="Trebuchet MS"/>
                <a:cs typeface="Trebuchet MS"/>
              </a:rPr>
              <a:t>hemipterus </a:t>
            </a:r>
            <a:r>
              <a:rPr sz="3350" spc="-5" dirty="0">
                <a:latin typeface="Trebuchet MS"/>
                <a:cs typeface="Trebuchet MS"/>
              </a:rPr>
              <a:t>(tropica</a:t>
            </a:r>
            <a:r>
              <a:rPr sz="3350" dirty="0">
                <a:latin typeface="Trebuchet MS"/>
                <a:cs typeface="Trebuchet MS"/>
              </a:rPr>
              <a:t>l</a:t>
            </a:r>
            <a:r>
              <a:rPr sz="3350" spc="30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be</a:t>
            </a:r>
            <a:r>
              <a:rPr sz="3350" dirty="0">
                <a:latin typeface="Trebuchet MS"/>
                <a:cs typeface="Trebuchet MS"/>
              </a:rPr>
              <a:t>d</a:t>
            </a:r>
            <a:r>
              <a:rPr sz="3350" spc="5" dirty="0">
                <a:latin typeface="Trebuchet MS"/>
                <a:cs typeface="Trebuchet MS"/>
              </a:rPr>
              <a:t> </a:t>
            </a:r>
            <a:r>
              <a:rPr sz="3350" spc="-5" dirty="0">
                <a:latin typeface="Trebuchet MS"/>
                <a:cs typeface="Trebuchet MS"/>
              </a:rPr>
              <a:t>bug).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224" y="449922"/>
            <a:ext cx="5059680" cy="5955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855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940" rIns="0" bIns="0" rtlCol="0">
            <a:spAutoFit/>
          </a:bodyPr>
          <a:lstStyle/>
          <a:p>
            <a:pPr marL="3435985">
              <a:lnSpc>
                <a:spcPct val="100000"/>
              </a:lnSpc>
            </a:pPr>
            <a:r>
              <a:rPr sz="3350" dirty="0">
                <a:solidFill>
                  <a:srgbClr val="2E1A13"/>
                </a:solidFill>
              </a:rPr>
              <a:t>Bed</a:t>
            </a:r>
            <a:r>
              <a:rPr sz="3350" spc="5" dirty="0">
                <a:solidFill>
                  <a:srgbClr val="2E1A13"/>
                </a:solidFill>
              </a:rPr>
              <a:t> </a:t>
            </a:r>
            <a:r>
              <a:rPr sz="3350" dirty="0">
                <a:solidFill>
                  <a:srgbClr val="2E1A13"/>
                </a:solidFill>
              </a:rPr>
              <a:t>Bug</a:t>
            </a:r>
            <a:r>
              <a:rPr sz="3350" spc="5" dirty="0">
                <a:solidFill>
                  <a:srgbClr val="2E1A13"/>
                </a:solidFill>
              </a:rPr>
              <a:t> </a:t>
            </a:r>
            <a:r>
              <a:rPr sz="3350" dirty="0">
                <a:solidFill>
                  <a:srgbClr val="2E1A13"/>
                </a:solidFill>
              </a:rPr>
              <a:t>Life</a:t>
            </a:r>
            <a:r>
              <a:rPr sz="3350" spc="15" dirty="0">
                <a:solidFill>
                  <a:srgbClr val="2E1A13"/>
                </a:solidFill>
              </a:rPr>
              <a:t> </a:t>
            </a:r>
            <a:r>
              <a:rPr sz="3350" dirty="0">
                <a:solidFill>
                  <a:srgbClr val="2E1A13"/>
                </a:solidFill>
              </a:rPr>
              <a:t>Cy</a:t>
            </a:r>
            <a:r>
              <a:rPr sz="3350" spc="10" dirty="0">
                <a:solidFill>
                  <a:srgbClr val="2E1A13"/>
                </a:solidFill>
              </a:rPr>
              <a:t>c</a:t>
            </a:r>
            <a:r>
              <a:rPr sz="3350" dirty="0">
                <a:solidFill>
                  <a:srgbClr val="2E1A13"/>
                </a:solidFill>
              </a:rPr>
              <a:t>le</a:t>
            </a:r>
            <a:endParaRPr sz="3350"/>
          </a:p>
        </p:txBody>
      </p:sp>
      <p:sp>
        <p:nvSpPr>
          <p:cNvPr id="4" name="object 4"/>
          <p:cNvSpPr txBox="1"/>
          <p:nvPr/>
        </p:nvSpPr>
        <p:spPr>
          <a:xfrm>
            <a:off x="743508" y="1900765"/>
            <a:ext cx="7132320" cy="440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97790" indent="-1905">
              <a:lnSpc>
                <a:spcPct val="90000"/>
              </a:lnSpc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Incomplet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hosi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-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ugs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tc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in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om 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gg look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just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like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very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small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ults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.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There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ree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stages of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velo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me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t:</a:t>
            </a:r>
            <a:endParaRPr sz="2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2250" b="1" dirty="0">
                <a:solidFill>
                  <a:srgbClr val="2E1A13"/>
                </a:solidFill>
                <a:latin typeface="Trebuchet MS"/>
                <a:cs typeface="Trebuchet MS"/>
              </a:rPr>
              <a:t>Eg</a:t>
            </a:r>
            <a:r>
              <a:rPr sz="2250" b="1" spc="-1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b="1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  <a:p>
            <a:pPr marL="334010" marR="260985" indent="-321310">
              <a:lnSpc>
                <a:spcPts val="2420"/>
              </a:lnSpc>
              <a:spcBef>
                <a:spcPts val="1140"/>
              </a:spcBef>
              <a:buClr>
                <a:srgbClr val="2E1A13"/>
              </a:buClr>
              <a:buFont typeface="Arial"/>
              <a:buChar char="•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mal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lay one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 five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egg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ay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over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per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od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of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w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1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0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mon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hs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,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prod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in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bout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2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0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0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l.</a:t>
            </a:r>
            <a:endParaRPr sz="2250">
              <a:latin typeface="Trebuchet MS"/>
              <a:cs typeface="Trebuchet MS"/>
            </a:endParaRPr>
          </a:p>
          <a:p>
            <a:pPr marL="334010" marR="5080" indent="-321310">
              <a:lnSpc>
                <a:spcPct val="90000"/>
              </a:lnSpc>
              <a:spcBef>
                <a:spcPts val="1075"/>
              </a:spcBef>
              <a:buClr>
                <a:srgbClr val="2E1A13"/>
              </a:buClr>
              <a:buFont typeface="Arial"/>
              <a:buChar char="•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They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pos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1m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wh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egg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y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ay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pro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ec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plac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es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hos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s' s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q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ar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s,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cem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ddi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cracks.</a:t>
            </a:r>
            <a:endParaRPr sz="2250">
              <a:latin typeface="Trebuchet MS"/>
              <a:cs typeface="Trebuchet MS"/>
            </a:endParaRPr>
          </a:p>
          <a:p>
            <a:pPr marL="334010" indent="-321310">
              <a:lnSpc>
                <a:spcPts val="2560"/>
              </a:lnSpc>
              <a:spcBef>
                <a:spcPts val="830"/>
              </a:spcBef>
              <a:buClr>
                <a:srgbClr val="2E1A13"/>
              </a:buClr>
              <a:buFont typeface="Arial"/>
              <a:buChar char="•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egg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one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tw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we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ks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,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ndin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on</a:t>
            </a:r>
            <a:endParaRPr sz="2250">
              <a:latin typeface="Trebuchet MS"/>
              <a:cs typeface="Trebuchet MS"/>
            </a:endParaRPr>
          </a:p>
          <a:p>
            <a:pPr marL="334010">
              <a:lnSpc>
                <a:spcPts val="2560"/>
              </a:lnSpc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1789" y="1104011"/>
            <a:ext cx="3612006" cy="2783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1789" y="3975925"/>
            <a:ext cx="36068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6081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0129" y="979587"/>
            <a:ext cx="4123054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25" dirty="0">
                <a:solidFill>
                  <a:srgbClr val="2E1A13"/>
                </a:solidFill>
                <a:latin typeface="Arial"/>
                <a:cs typeface="Arial"/>
              </a:rPr>
              <a:t>Bed Bug </a:t>
            </a:r>
            <a:r>
              <a:rPr sz="3800" spc="-20" dirty="0">
                <a:solidFill>
                  <a:srgbClr val="2E1A13"/>
                </a:solidFill>
                <a:latin typeface="Arial"/>
                <a:cs typeface="Arial"/>
              </a:rPr>
              <a:t>Life</a:t>
            </a:r>
            <a:r>
              <a:rPr sz="380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2E1A13"/>
                </a:solidFill>
                <a:latin typeface="Arial"/>
                <a:cs typeface="Arial"/>
              </a:rPr>
              <a:t>Cycle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5478" y="2145494"/>
            <a:ext cx="7077709" cy="395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b="1" spc="-1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b="1" spc="-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b="1" spc="10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b="1" dirty="0">
                <a:solidFill>
                  <a:srgbClr val="2E1A13"/>
                </a:solidFill>
                <a:latin typeface="Trebuchet MS"/>
                <a:cs typeface="Trebuchet MS"/>
              </a:rPr>
              <a:t>hs</a:t>
            </a:r>
            <a:endParaRPr sz="2250">
              <a:latin typeface="Trebuchet MS"/>
              <a:cs typeface="Trebuchet MS"/>
            </a:endParaRPr>
          </a:p>
          <a:p>
            <a:pPr marL="334010" indent="-321310">
              <a:lnSpc>
                <a:spcPts val="2560"/>
              </a:lnSpc>
              <a:spcBef>
                <a:spcPts val="830"/>
              </a:spcBef>
              <a:buClr>
                <a:srgbClr val="2E1A13"/>
              </a:buClr>
              <a:buFont typeface="Arial"/>
              <a:buChar char="•"/>
              <a:tabLst>
                <a:tab pos="419734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Tiny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co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es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 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irst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,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nymph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resemble</a:t>
            </a:r>
            <a:r>
              <a:rPr sz="2250" spc="-6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sma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  <a:p>
            <a:pPr marL="334010">
              <a:lnSpc>
                <a:spcPts val="2560"/>
              </a:lnSpc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ults.</a:t>
            </a:r>
            <a:endParaRPr sz="2250">
              <a:latin typeface="Trebuchet MS"/>
              <a:cs typeface="Trebuchet MS"/>
            </a:endParaRPr>
          </a:p>
          <a:p>
            <a:pPr marL="419100" indent="-406400">
              <a:lnSpc>
                <a:spcPts val="2570"/>
              </a:lnSpc>
              <a:spcBef>
                <a:spcPts val="825"/>
              </a:spcBef>
              <a:buClr>
                <a:srgbClr val="2E1A13"/>
              </a:buClr>
              <a:buFont typeface="Arial"/>
              <a:buChar char="•"/>
              <a:tabLst>
                <a:tab pos="419734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They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req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uir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bloo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w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of 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ive</a:t>
            </a:r>
            <a:endParaRPr sz="2250">
              <a:latin typeface="Trebuchet MS"/>
              <a:cs typeface="Trebuchet MS"/>
            </a:endParaRPr>
          </a:p>
          <a:p>
            <a:pPr marL="334010">
              <a:lnSpc>
                <a:spcPts val="2570"/>
              </a:lnSpc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mo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ts.</a:t>
            </a:r>
            <a:endParaRPr sz="2250">
              <a:latin typeface="Trebuchet MS"/>
              <a:cs typeface="Trebuchet MS"/>
            </a:endParaRPr>
          </a:p>
          <a:p>
            <a:pPr marL="334010" marR="306705" indent="-321310">
              <a:lnSpc>
                <a:spcPct val="90000"/>
              </a:lnSpc>
              <a:spcBef>
                <a:spcPts val="1095"/>
              </a:spcBef>
              <a:buClr>
                <a:srgbClr val="2E1A13"/>
              </a:buClr>
              <a:buFont typeface="Arial"/>
              <a:buChar char="•"/>
              <a:tabLst>
                <a:tab pos="419734" algn="l"/>
                <a:tab pos="3597910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ood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 me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als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k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bout	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hr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1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0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ute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,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at wh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mph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ject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saliva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 con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aini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an 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coag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la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t.</a:t>
            </a:r>
            <a:endParaRPr sz="2250">
              <a:latin typeface="Trebuchet MS"/>
              <a:cs typeface="Trebuchet MS"/>
            </a:endParaRPr>
          </a:p>
          <a:p>
            <a:pPr marL="334010" marR="5080" indent="-321310">
              <a:lnSpc>
                <a:spcPct val="90000"/>
              </a:lnSpc>
              <a:spcBef>
                <a:spcPts val="1100"/>
              </a:spcBef>
              <a:buClr>
                <a:srgbClr val="2E1A13"/>
              </a:buClr>
              <a:buFont typeface="Arial"/>
              <a:buChar char="•"/>
              <a:tabLst>
                <a:tab pos="419734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nympha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stage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last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 several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we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k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un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er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favorable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con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it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 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ong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wh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hos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ava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lability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low.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450" y="428751"/>
            <a:ext cx="3715766" cy="2822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898" y="3576383"/>
            <a:ext cx="2688844" cy="2809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571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031" y="170892"/>
            <a:ext cx="8450580" cy="666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8745">
              <a:lnSpc>
                <a:spcPct val="100000"/>
              </a:lnSpc>
            </a:pPr>
            <a:r>
              <a:rPr sz="3800" spc="-25" dirty="0">
                <a:solidFill>
                  <a:srgbClr val="2E1A13"/>
                </a:solidFill>
                <a:latin typeface="Arial"/>
                <a:cs typeface="Arial"/>
              </a:rPr>
              <a:t>Bed Bug </a:t>
            </a:r>
            <a:r>
              <a:rPr sz="3800" spc="-20" dirty="0">
                <a:solidFill>
                  <a:srgbClr val="2E1A13"/>
                </a:solidFill>
                <a:latin typeface="Arial"/>
                <a:cs typeface="Arial"/>
              </a:rPr>
              <a:t>Life</a:t>
            </a:r>
            <a:r>
              <a:rPr sz="380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2E1A13"/>
                </a:solidFill>
                <a:latin typeface="Arial"/>
                <a:cs typeface="Arial"/>
              </a:rPr>
              <a:t>Cycle</a:t>
            </a:r>
            <a:endParaRPr sz="3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135"/>
              </a:spcBef>
            </a:pPr>
            <a:r>
              <a:rPr sz="2250" b="1" spc="-5" dirty="0">
                <a:solidFill>
                  <a:srgbClr val="2E1A13"/>
                </a:solidFill>
                <a:latin typeface="Trebuchet MS"/>
                <a:cs typeface="Trebuchet MS"/>
              </a:rPr>
              <a:t>Ad</a:t>
            </a:r>
            <a:r>
              <a:rPr sz="2250" b="1" spc="-10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b="1" dirty="0">
                <a:solidFill>
                  <a:srgbClr val="2E1A13"/>
                </a:solidFill>
                <a:latin typeface="Trebuchet MS"/>
                <a:cs typeface="Trebuchet MS"/>
              </a:rPr>
              <a:t>lts</a:t>
            </a:r>
            <a:endParaRPr sz="2250">
              <a:latin typeface="Trebuchet MS"/>
              <a:cs typeface="Trebuchet MS"/>
            </a:endParaRPr>
          </a:p>
          <a:p>
            <a:pPr marL="372110" marR="564515" indent="-321310">
              <a:lnSpc>
                <a:spcPts val="2420"/>
              </a:lnSpc>
              <a:spcBef>
                <a:spcPts val="1150"/>
              </a:spcBef>
              <a:buClr>
                <a:srgbClr val="2E1A13"/>
              </a:buClr>
              <a:buFont typeface="Arial"/>
              <a:buChar char="•"/>
              <a:tabLst>
                <a:tab pos="458470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Abo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1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/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4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long,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3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/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1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6</a:t>
            </a:r>
            <a:r>
              <a:rPr sz="2250" spc="-5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wi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nd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red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1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-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w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in color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.</a:t>
            </a:r>
            <a:endParaRPr sz="2250">
              <a:latin typeface="Trebuchet MS"/>
              <a:cs typeface="Trebuchet MS"/>
            </a:endParaRPr>
          </a:p>
          <a:p>
            <a:pPr marL="372110" marR="534670" indent="-321310">
              <a:lnSpc>
                <a:spcPts val="2440"/>
              </a:lnSpc>
              <a:spcBef>
                <a:spcPts val="1090"/>
              </a:spcBef>
              <a:buClr>
                <a:srgbClr val="2E1A13"/>
              </a:buClr>
              <a:buFont typeface="Arial"/>
              <a:buChar char="•"/>
              <a:tabLst>
                <a:tab pos="3727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oval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bo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for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arrow spac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s.</a:t>
            </a:r>
            <a:endParaRPr sz="2250">
              <a:latin typeface="Trebuchet MS"/>
              <a:cs typeface="Trebuchet MS"/>
            </a:endParaRPr>
          </a:p>
          <a:p>
            <a:pPr marL="372110" indent="-321310">
              <a:lnSpc>
                <a:spcPts val="2560"/>
              </a:lnSpc>
              <a:spcBef>
                <a:spcPts val="790"/>
              </a:spcBef>
              <a:buClr>
                <a:srgbClr val="2E1A13"/>
              </a:buClr>
              <a:buFont typeface="Arial"/>
              <a:buChar char="•"/>
              <a:tabLst>
                <a:tab pos="3727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as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of 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f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ou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-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segmen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1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nd</a:t>
            </a:r>
            <a:endParaRPr sz="2250">
              <a:latin typeface="Trebuchet MS"/>
              <a:cs typeface="Trebuchet MS"/>
            </a:endParaRPr>
          </a:p>
          <a:p>
            <a:pPr marL="372110">
              <a:lnSpc>
                <a:spcPts val="2430"/>
              </a:lnSpc>
            </a:pPr>
            <a:r>
              <a:rPr sz="2250" b="1" dirty="0">
                <a:solidFill>
                  <a:srgbClr val="2E1A13"/>
                </a:solidFill>
                <a:latin typeface="Trebuchet MS"/>
                <a:cs typeface="Trebuchet MS"/>
              </a:rPr>
              <a:t>piercin</a:t>
            </a:r>
            <a:r>
              <a:rPr sz="2250" b="1" spc="-15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b="1" spc="-5" dirty="0">
                <a:solidFill>
                  <a:srgbClr val="2E1A13"/>
                </a:solidFill>
                <a:latin typeface="Trebuchet MS"/>
                <a:cs typeface="Trebuchet MS"/>
              </a:rPr>
              <a:t>-</a:t>
            </a:r>
            <a:r>
              <a:rPr sz="2250" b="1" dirty="0">
                <a:solidFill>
                  <a:srgbClr val="2E1A13"/>
                </a:solidFill>
                <a:latin typeface="Trebuchet MS"/>
                <a:cs typeface="Trebuchet MS"/>
              </a:rPr>
              <a:t>sucking</a:t>
            </a:r>
            <a:r>
              <a:rPr sz="2250" b="1" spc="-5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mou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hpar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lie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twee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first</a:t>
            </a:r>
            <a:endParaRPr sz="2250">
              <a:latin typeface="Trebuchet MS"/>
              <a:cs typeface="Trebuchet MS"/>
            </a:endParaRPr>
          </a:p>
          <a:p>
            <a:pPr marL="372110">
              <a:lnSpc>
                <a:spcPts val="2570"/>
              </a:lnSpc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of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legs.</a:t>
            </a:r>
            <a:endParaRPr sz="2250">
              <a:latin typeface="Trebuchet MS"/>
              <a:cs typeface="Trebuchet MS"/>
            </a:endParaRPr>
          </a:p>
          <a:p>
            <a:pPr marL="372110" indent="-321310">
              <a:lnSpc>
                <a:spcPct val="100000"/>
              </a:lnSpc>
              <a:spcBef>
                <a:spcPts val="825"/>
              </a:spcBef>
              <a:buClr>
                <a:srgbClr val="2E1A13"/>
              </a:buClr>
              <a:buFont typeface="Arial"/>
              <a:buChar char="•"/>
              <a:tabLst>
                <a:tab pos="3727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wi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gs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represe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only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p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ds.</a:t>
            </a:r>
            <a:endParaRPr sz="2250">
              <a:latin typeface="Trebuchet MS"/>
              <a:cs typeface="Trebuchet MS"/>
            </a:endParaRPr>
          </a:p>
          <a:p>
            <a:pPr marL="372110" indent="-321310">
              <a:lnSpc>
                <a:spcPts val="2570"/>
              </a:lnSpc>
              <a:spcBef>
                <a:spcPts val="825"/>
              </a:spcBef>
              <a:buClr>
                <a:srgbClr val="2E1A13"/>
              </a:buClr>
              <a:buFont typeface="Arial"/>
              <a:buChar char="•"/>
              <a:tabLst>
                <a:tab pos="372745" algn="l"/>
              </a:tabLst>
            </a:pP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The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bo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com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grea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ly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lar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4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nd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bloo</a:t>
            </a:r>
            <a:r>
              <a:rPr sz="2250" spc="25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-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red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color</a:t>
            </a:r>
            <a:endParaRPr sz="2250">
              <a:latin typeface="Trebuchet MS"/>
              <a:cs typeface="Trebuchet MS"/>
            </a:endParaRPr>
          </a:p>
          <a:p>
            <a:pPr marL="372110">
              <a:lnSpc>
                <a:spcPts val="2570"/>
              </a:lnSpc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dur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g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 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od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mea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bu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rns</a:t>
            </a:r>
            <a:r>
              <a:rPr sz="2250" spc="-5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a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dirt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y</a:t>
            </a:r>
            <a:r>
              <a:rPr sz="2250" spc="-3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brow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250" spc="-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subseq</a:t>
            </a:r>
            <a:r>
              <a:rPr sz="2250" spc="-10" dirty="0">
                <a:solidFill>
                  <a:srgbClr val="2E1A13"/>
                </a:solidFill>
                <a:latin typeface="Trebuchet MS"/>
                <a:cs typeface="Trebuchet MS"/>
              </a:rPr>
              <a:t>uen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y.</a:t>
            </a:r>
            <a:endParaRPr sz="2250">
              <a:latin typeface="Trebuchet MS"/>
              <a:cs typeface="Trebuchet MS"/>
            </a:endParaRPr>
          </a:p>
          <a:p>
            <a:pPr marL="457834" indent="-407034">
              <a:lnSpc>
                <a:spcPct val="100000"/>
              </a:lnSpc>
              <a:spcBef>
                <a:spcPts val="825"/>
              </a:spcBef>
              <a:buClr>
                <a:srgbClr val="2E1A13"/>
              </a:buClr>
              <a:buFont typeface="Arial"/>
              <a:buChar char="•"/>
              <a:tabLst>
                <a:tab pos="458470" algn="l"/>
              </a:tabLst>
            </a:pP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Male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s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a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nd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females</a:t>
            </a:r>
            <a:r>
              <a:rPr sz="2250" spc="-4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bo</a:t>
            </a:r>
            <a:r>
              <a:rPr sz="225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h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feed</a:t>
            </a:r>
            <a:r>
              <a:rPr sz="2250" spc="-3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dirty="0">
                <a:solidFill>
                  <a:srgbClr val="2E1A13"/>
                </a:solidFill>
                <a:latin typeface="Trebuchet MS"/>
                <a:cs typeface="Trebuchet MS"/>
              </a:rPr>
              <a:t>on</a:t>
            </a:r>
            <a:r>
              <a:rPr sz="2250" spc="-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250" spc="-5" dirty="0">
                <a:solidFill>
                  <a:srgbClr val="2E1A13"/>
                </a:solidFill>
                <a:latin typeface="Trebuchet MS"/>
                <a:cs typeface="Trebuchet MS"/>
              </a:rPr>
              <a:t>blood.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2928" y="2566289"/>
            <a:ext cx="2514727" cy="24823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031" y="170892"/>
            <a:ext cx="8450580" cy="6663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87448" y="6371490"/>
            <a:ext cx="130937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dirty="0">
                <a:solidFill>
                  <a:srgbClr val="2E1A13"/>
                </a:solidFill>
                <a:latin typeface="Arial"/>
                <a:cs typeface="Arial"/>
              </a:rPr>
              <a:t>fema</a:t>
            </a:r>
            <a:r>
              <a:rPr sz="3350" spc="-1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33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7205" y="6371490"/>
            <a:ext cx="953769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dirty="0">
                <a:solidFill>
                  <a:srgbClr val="2E1A13"/>
                </a:solidFill>
                <a:latin typeface="Arial"/>
                <a:cs typeface="Arial"/>
              </a:rPr>
              <a:t>male</a:t>
            </a:r>
            <a:endParaRPr sz="3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010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730" rIns="0" bIns="0" rtlCol="0">
            <a:spAutoFit/>
          </a:bodyPr>
          <a:lstStyle/>
          <a:p>
            <a:pPr marL="773430">
              <a:lnSpc>
                <a:spcPct val="100000"/>
              </a:lnSpc>
            </a:pPr>
            <a:r>
              <a:rPr sz="5050" dirty="0">
                <a:solidFill>
                  <a:srgbClr val="2E1A13"/>
                </a:solidFill>
              </a:rPr>
              <a:t>Bed Bug</a:t>
            </a:r>
            <a:r>
              <a:rPr sz="5050" spc="-25" dirty="0">
                <a:solidFill>
                  <a:srgbClr val="2E1A13"/>
                </a:solidFill>
              </a:rPr>
              <a:t> </a:t>
            </a:r>
            <a:r>
              <a:rPr sz="5050" dirty="0">
                <a:solidFill>
                  <a:srgbClr val="2E1A13"/>
                </a:solidFill>
              </a:rPr>
              <a:t>Facts</a:t>
            </a:r>
            <a:endParaRPr sz="5050"/>
          </a:p>
        </p:txBody>
      </p:sp>
      <p:sp>
        <p:nvSpPr>
          <p:cNvPr id="4" name="object 4"/>
          <p:cNvSpPr txBox="1"/>
          <p:nvPr/>
        </p:nvSpPr>
        <p:spPr>
          <a:xfrm>
            <a:off x="901700" y="1896557"/>
            <a:ext cx="9323705" cy="399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5305" indent="-522605">
              <a:lnSpc>
                <a:spcPct val="100000"/>
              </a:lnSpc>
              <a:buFont typeface="Trebuchet MS"/>
              <a:buChar char="•"/>
              <a:tabLst>
                <a:tab pos="535940" algn="l"/>
              </a:tabLst>
            </a:pPr>
            <a:r>
              <a:rPr sz="2500" spc="5" dirty="0">
                <a:latin typeface="Trebuchet MS"/>
                <a:cs typeface="Trebuchet MS"/>
              </a:rPr>
              <a:t>Individual </a:t>
            </a:r>
            <a:r>
              <a:rPr sz="2500" spc="15" dirty="0">
                <a:latin typeface="Trebuchet MS"/>
                <a:cs typeface="Trebuchet MS"/>
              </a:rPr>
              <a:t>b</a:t>
            </a:r>
            <a:r>
              <a:rPr sz="2500" spc="5" dirty="0">
                <a:latin typeface="Trebuchet MS"/>
                <a:cs typeface="Trebuchet MS"/>
              </a:rPr>
              <a:t>e</a:t>
            </a:r>
            <a:r>
              <a:rPr sz="2500" spc="10" dirty="0">
                <a:latin typeface="Trebuchet MS"/>
                <a:cs typeface="Trebuchet MS"/>
              </a:rPr>
              <a:t>d </a:t>
            </a:r>
            <a:r>
              <a:rPr sz="2500" spc="5" dirty="0">
                <a:latin typeface="Trebuchet MS"/>
                <a:cs typeface="Trebuchet MS"/>
              </a:rPr>
              <a:t>bug</a:t>
            </a:r>
            <a:r>
              <a:rPr sz="2500" spc="10" dirty="0">
                <a:latin typeface="Trebuchet MS"/>
                <a:cs typeface="Trebuchet MS"/>
              </a:rPr>
              <a:t>s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u</a:t>
            </a:r>
            <a:r>
              <a:rPr sz="2500" dirty="0">
                <a:latin typeface="Trebuchet MS"/>
                <a:cs typeface="Trebuchet MS"/>
              </a:rPr>
              <a:t>s</a:t>
            </a:r>
            <a:r>
              <a:rPr sz="2500" spc="5" dirty="0">
                <a:latin typeface="Trebuchet MS"/>
                <a:cs typeface="Trebuchet MS"/>
              </a:rPr>
              <a:t>ual</a:t>
            </a:r>
            <a:r>
              <a:rPr sz="2500" spc="-5" dirty="0">
                <a:latin typeface="Trebuchet MS"/>
                <a:cs typeface="Trebuchet MS"/>
              </a:rPr>
              <a:t>l</a:t>
            </a:r>
            <a:r>
              <a:rPr sz="2500" spc="10" dirty="0">
                <a:latin typeface="Trebuchet MS"/>
                <a:cs typeface="Trebuchet MS"/>
              </a:rPr>
              <a:t>y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d</a:t>
            </a:r>
            <a:r>
              <a:rPr sz="2500" spc="10" dirty="0">
                <a:latin typeface="Trebuchet MS"/>
                <a:cs typeface="Trebuchet MS"/>
              </a:rPr>
              <a:t>o </a:t>
            </a:r>
            <a:r>
              <a:rPr sz="2500" spc="5" dirty="0">
                <a:latin typeface="Trebuchet MS"/>
                <a:cs typeface="Trebuchet MS"/>
              </a:rPr>
              <a:t>no</a:t>
            </a:r>
            <a:r>
              <a:rPr sz="2500" spc="10" dirty="0">
                <a:latin typeface="Trebuchet MS"/>
                <a:cs typeface="Trebuchet MS"/>
              </a:rPr>
              <a:t>t feed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e</a:t>
            </a:r>
            <a:r>
              <a:rPr sz="2500" dirty="0">
                <a:latin typeface="Trebuchet MS"/>
                <a:cs typeface="Trebuchet MS"/>
              </a:rPr>
              <a:t>v</a:t>
            </a:r>
            <a:r>
              <a:rPr sz="2500" spc="5" dirty="0">
                <a:latin typeface="Trebuchet MS"/>
                <a:cs typeface="Trebuchet MS"/>
              </a:rPr>
              <a:t>er</a:t>
            </a:r>
            <a:r>
              <a:rPr sz="2500" spc="10" dirty="0">
                <a:latin typeface="Trebuchet MS"/>
                <a:cs typeface="Trebuchet MS"/>
              </a:rPr>
              <a:t>y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nig</a:t>
            </a:r>
            <a:r>
              <a:rPr sz="2500" dirty="0">
                <a:latin typeface="Trebuchet MS"/>
                <a:cs typeface="Trebuchet MS"/>
              </a:rPr>
              <a:t>h</a:t>
            </a:r>
            <a:r>
              <a:rPr sz="2500" spc="10" dirty="0">
                <a:latin typeface="Trebuchet MS"/>
                <a:cs typeface="Trebuchet MS"/>
              </a:rPr>
              <a:t>t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bu</a:t>
            </a:r>
            <a:r>
              <a:rPr sz="2500" spc="10" dirty="0">
                <a:latin typeface="Trebuchet MS"/>
                <a:cs typeface="Trebuchet MS"/>
              </a:rPr>
              <a:t>t</a:t>
            </a:r>
            <a:r>
              <a:rPr sz="2500" spc="5" dirty="0">
                <a:latin typeface="Trebuchet MS"/>
                <a:cs typeface="Trebuchet MS"/>
              </a:rPr>
              <a:t> at</a:t>
            </a:r>
            <a:endParaRPr sz="2500">
              <a:latin typeface="Trebuchet MS"/>
              <a:cs typeface="Trebuchet MS"/>
            </a:endParaRPr>
          </a:p>
          <a:p>
            <a:pPr marL="535305">
              <a:lnSpc>
                <a:spcPct val="100000"/>
              </a:lnSpc>
              <a:spcBef>
                <a:spcPts val="35"/>
              </a:spcBef>
            </a:pPr>
            <a:r>
              <a:rPr sz="2500" spc="5" dirty="0">
                <a:latin typeface="Trebuchet MS"/>
                <a:cs typeface="Trebuchet MS"/>
              </a:rPr>
              <a:t>interval</a:t>
            </a:r>
            <a:r>
              <a:rPr sz="2500" spc="10" dirty="0">
                <a:latin typeface="Trebuchet MS"/>
                <a:cs typeface="Trebuchet MS"/>
              </a:rPr>
              <a:t>s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of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a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few</a:t>
            </a:r>
            <a:r>
              <a:rPr sz="2500" spc="5" dirty="0">
                <a:latin typeface="Trebuchet MS"/>
                <a:cs typeface="Trebuchet MS"/>
              </a:rPr>
              <a:t> day</a:t>
            </a:r>
            <a:r>
              <a:rPr sz="2500" spc="10" dirty="0">
                <a:latin typeface="Trebuchet MS"/>
                <a:cs typeface="Trebuchet MS"/>
              </a:rPr>
              <a:t>s </a:t>
            </a:r>
            <a:r>
              <a:rPr sz="2500" spc="5" dirty="0">
                <a:latin typeface="Trebuchet MS"/>
                <a:cs typeface="Trebuchet MS"/>
              </a:rPr>
              <a:t>t</a:t>
            </a:r>
            <a:r>
              <a:rPr sz="2500" spc="10" dirty="0">
                <a:latin typeface="Trebuchet MS"/>
                <a:cs typeface="Trebuchet MS"/>
              </a:rPr>
              <a:t>o a</a:t>
            </a:r>
            <a:r>
              <a:rPr sz="2500" spc="5" dirty="0">
                <a:latin typeface="Trebuchet MS"/>
                <a:cs typeface="Trebuchet MS"/>
              </a:rPr>
              <a:t> week.</a:t>
            </a:r>
            <a:endParaRPr sz="2500">
              <a:latin typeface="Trebuchet MS"/>
              <a:cs typeface="Trebuchet MS"/>
            </a:endParaRPr>
          </a:p>
          <a:p>
            <a:pPr marL="535305" indent="-522605">
              <a:lnSpc>
                <a:spcPct val="100000"/>
              </a:lnSpc>
              <a:spcBef>
                <a:spcPts val="1125"/>
              </a:spcBef>
              <a:buFont typeface="Trebuchet MS"/>
              <a:buChar char="•"/>
              <a:tabLst>
                <a:tab pos="535940" algn="l"/>
              </a:tabLst>
            </a:pPr>
            <a:r>
              <a:rPr sz="2500" spc="10" dirty="0">
                <a:latin typeface="Trebuchet MS"/>
                <a:cs typeface="Trebuchet MS"/>
              </a:rPr>
              <a:t>Bed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b</a:t>
            </a:r>
            <a:r>
              <a:rPr sz="2500" spc="5" dirty="0">
                <a:latin typeface="Trebuchet MS"/>
                <a:cs typeface="Trebuchet MS"/>
              </a:rPr>
              <a:t>ug</a:t>
            </a:r>
            <a:r>
              <a:rPr sz="2500" spc="10" dirty="0">
                <a:latin typeface="Trebuchet MS"/>
                <a:cs typeface="Trebuchet MS"/>
              </a:rPr>
              <a:t>s </a:t>
            </a:r>
            <a:r>
              <a:rPr sz="2500" spc="5" dirty="0">
                <a:latin typeface="Trebuchet MS"/>
                <a:cs typeface="Trebuchet MS"/>
              </a:rPr>
              <a:t>d</a:t>
            </a:r>
            <a:r>
              <a:rPr sz="2500" spc="10" dirty="0">
                <a:latin typeface="Trebuchet MS"/>
                <a:cs typeface="Trebuchet MS"/>
              </a:rPr>
              <a:t>o </a:t>
            </a:r>
            <a:r>
              <a:rPr sz="2500" spc="5" dirty="0">
                <a:latin typeface="Trebuchet MS"/>
                <a:cs typeface="Trebuchet MS"/>
              </a:rPr>
              <a:t>no</a:t>
            </a:r>
            <a:r>
              <a:rPr sz="2500" spc="10" dirty="0">
                <a:latin typeface="Trebuchet MS"/>
                <a:cs typeface="Trebuchet MS"/>
              </a:rPr>
              <a:t>t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u</a:t>
            </a:r>
            <a:r>
              <a:rPr sz="2500" dirty="0">
                <a:latin typeface="Trebuchet MS"/>
                <a:cs typeface="Trebuchet MS"/>
              </a:rPr>
              <a:t>s</a:t>
            </a:r>
            <a:r>
              <a:rPr sz="2500" spc="5" dirty="0">
                <a:latin typeface="Trebuchet MS"/>
                <a:cs typeface="Trebuchet MS"/>
              </a:rPr>
              <a:t>uall</a:t>
            </a:r>
            <a:r>
              <a:rPr sz="2500" spc="10" dirty="0">
                <a:latin typeface="Trebuchet MS"/>
                <a:cs typeface="Trebuchet MS"/>
              </a:rPr>
              <a:t>y</a:t>
            </a:r>
            <a:r>
              <a:rPr sz="2500" spc="3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remain</a:t>
            </a:r>
            <a:r>
              <a:rPr sz="2500" spc="-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on</a:t>
            </a:r>
            <a:r>
              <a:rPr sz="2500" spc="5" dirty="0">
                <a:latin typeface="Trebuchet MS"/>
                <a:cs typeface="Trebuchet MS"/>
              </a:rPr>
              <a:t> th</a:t>
            </a:r>
            <a:r>
              <a:rPr sz="2500" spc="10" dirty="0">
                <a:latin typeface="Trebuchet MS"/>
                <a:cs typeface="Trebuchet MS"/>
              </a:rPr>
              <a:t>e </a:t>
            </a:r>
            <a:r>
              <a:rPr sz="2500" spc="5" dirty="0">
                <a:latin typeface="Trebuchet MS"/>
                <a:cs typeface="Trebuchet MS"/>
              </a:rPr>
              <a:t>h</a:t>
            </a:r>
            <a:r>
              <a:rPr sz="2500" dirty="0">
                <a:latin typeface="Trebuchet MS"/>
                <a:cs typeface="Trebuchet MS"/>
              </a:rPr>
              <a:t>o</a:t>
            </a:r>
            <a:r>
              <a:rPr sz="2500" spc="10" dirty="0">
                <a:latin typeface="Trebuchet MS"/>
                <a:cs typeface="Trebuchet MS"/>
              </a:rPr>
              <a:t>st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be</a:t>
            </a:r>
            <a:r>
              <a:rPr sz="2500" spc="15" dirty="0">
                <a:latin typeface="Trebuchet MS"/>
                <a:cs typeface="Trebuchet MS"/>
              </a:rPr>
              <a:t>t</a:t>
            </a:r>
            <a:r>
              <a:rPr sz="2500" spc="5" dirty="0">
                <a:latin typeface="Trebuchet MS"/>
                <a:cs typeface="Trebuchet MS"/>
              </a:rPr>
              <a:t>ween</a:t>
            </a:r>
            <a:endParaRPr sz="2500">
              <a:latin typeface="Trebuchet MS"/>
              <a:cs typeface="Trebuchet MS"/>
            </a:endParaRPr>
          </a:p>
          <a:p>
            <a:pPr marL="535305">
              <a:lnSpc>
                <a:spcPct val="100000"/>
              </a:lnSpc>
              <a:spcBef>
                <a:spcPts val="50"/>
              </a:spcBef>
            </a:pPr>
            <a:r>
              <a:rPr sz="2500" spc="10" dirty="0">
                <a:latin typeface="Trebuchet MS"/>
                <a:cs typeface="Trebuchet MS"/>
              </a:rPr>
              <a:t>feeding</a:t>
            </a:r>
            <a:r>
              <a:rPr sz="2500" spc="-15" dirty="0">
                <a:latin typeface="Trebuchet MS"/>
                <a:cs typeface="Trebuchet MS"/>
              </a:rPr>
              <a:t>s</a:t>
            </a:r>
            <a:r>
              <a:rPr sz="2500" spc="5" dirty="0">
                <a:latin typeface="Trebuchet MS"/>
                <a:cs typeface="Trebuchet MS"/>
              </a:rPr>
              <a:t>.</a:t>
            </a:r>
            <a:endParaRPr sz="2500">
              <a:latin typeface="Trebuchet MS"/>
              <a:cs typeface="Trebuchet MS"/>
            </a:endParaRPr>
          </a:p>
          <a:p>
            <a:pPr marL="535305" marR="247650" indent="-522605">
              <a:lnSpc>
                <a:spcPct val="101200"/>
              </a:lnSpc>
              <a:spcBef>
                <a:spcPts val="1090"/>
              </a:spcBef>
              <a:buFont typeface="Trebuchet MS"/>
              <a:buChar char="•"/>
              <a:tabLst>
                <a:tab pos="535940" algn="l"/>
              </a:tabLst>
            </a:pPr>
            <a:r>
              <a:rPr sz="2500" spc="15" dirty="0">
                <a:latin typeface="Trebuchet MS"/>
                <a:cs typeface="Trebuchet MS"/>
              </a:rPr>
              <a:t>On</a:t>
            </a:r>
            <a:r>
              <a:rPr sz="2500" spc="-5" dirty="0">
                <a:latin typeface="Trebuchet MS"/>
                <a:cs typeface="Trebuchet MS"/>
              </a:rPr>
              <a:t>c</a:t>
            </a:r>
            <a:r>
              <a:rPr sz="2500" spc="10" dirty="0">
                <a:latin typeface="Trebuchet MS"/>
                <a:cs typeface="Trebuchet MS"/>
              </a:rPr>
              <a:t>e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a </a:t>
            </a:r>
            <a:r>
              <a:rPr sz="2500" spc="5" dirty="0">
                <a:latin typeface="Trebuchet MS"/>
                <a:cs typeface="Trebuchet MS"/>
              </a:rPr>
              <a:t>be</a:t>
            </a:r>
            <a:r>
              <a:rPr sz="2500" spc="10" dirty="0">
                <a:latin typeface="Trebuchet MS"/>
                <a:cs typeface="Trebuchet MS"/>
              </a:rPr>
              <a:t>d</a:t>
            </a:r>
            <a:r>
              <a:rPr sz="2500" spc="-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bu</a:t>
            </a:r>
            <a:r>
              <a:rPr sz="2500" spc="10" dirty="0">
                <a:latin typeface="Trebuchet MS"/>
                <a:cs typeface="Trebuchet MS"/>
              </a:rPr>
              <a:t>g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i</a:t>
            </a:r>
            <a:r>
              <a:rPr sz="2500" spc="10" dirty="0">
                <a:latin typeface="Trebuchet MS"/>
                <a:cs typeface="Trebuchet MS"/>
              </a:rPr>
              <a:t>s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fini</a:t>
            </a:r>
            <a:r>
              <a:rPr sz="2500" spc="-10" dirty="0">
                <a:latin typeface="Trebuchet MS"/>
                <a:cs typeface="Trebuchet MS"/>
              </a:rPr>
              <a:t>s</a:t>
            </a:r>
            <a:r>
              <a:rPr sz="2500" spc="5" dirty="0">
                <a:latin typeface="Trebuchet MS"/>
                <a:cs typeface="Trebuchet MS"/>
              </a:rPr>
              <a:t>he</a:t>
            </a:r>
            <a:r>
              <a:rPr sz="2500" spc="10" dirty="0">
                <a:latin typeface="Trebuchet MS"/>
                <a:cs typeface="Trebuchet MS"/>
              </a:rPr>
              <a:t>d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feeding,</a:t>
            </a:r>
            <a:r>
              <a:rPr sz="2500" spc="-1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i</a:t>
            </a:r>
            <a:r>
              <a:rPr sz="2500" spc="10" dirty="0">
                <a:latin typeface="Trebuchet MS"/>
                <a:cs typeface="Trebuchet MS"/>
              </a:rPr>
              <a:t>t</a:t>
            </a:r>
            <a:r>
              <a:rPr sz="2500" spc="5" dirty="0">
                <a:latin typeface="Trebuchet MS"/>
                <a:cs typeface="Trebuchet MS"/>
              </a:rPr>
              <a:t> quic</a:t>
            </a:r>
            <a:r>
              <a:rPr sz="2500" dirty="0">
                <a:latin typeface="Trebuchet MS"/>
                <a:cs typeface="Trebuchet MS"/>
              </a:rPr>
              <a:t>k</a:t>
            </a:r>
            <a:r>
              <a:rPr sz="2500" spc="5" dirty="0">
                <a:latin typeface="Trebuchet MS"/>
                <a:cs typeface="Trebuchet MS"/>
              </a:rPr>
              <a:t>ly</a:t>
            </a:r>
            <a:r>
              <a:rPr sz="2500" spc="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retreats</a:t>
            </a:r>
            <a:r>
              <a:rPr sz="2500" spc="-3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b</a:t>
            </a:r>
            <a:r>
              <a:rPr sz="2500" spc="10" dirty="0">
                <a:latin typeface="Trebuchet MS"/>
                <a:cs typeface="Trebuchet MS"/>
              </a:rPr>
              <a:t>a</a:t>
            </a:r>
            <a:r>
              <a:rPr sz="2500" spc="5" dirty="0">
                <a:latin typeface="Trebuchet MS"/>
                <a:cs typeface="Trebuchet MS"/>
              </a:rPr>
              <a:t>ck</a:t>
            </a:r>
            <a:r>
              <a:rPr sz="2500" dirty="0">
                <a:latin typeface="Trebuchet MS"/>
                <a:cs typeface="Trebuchet MS"/>
              </a:rPr>
              <a:t> t</a:t>
            </a:r>
            <a:r>
              <a:rPr sz="2500" spc="10" dirty="0">
                <a:latin typeface="Trebuchet MS"/>
                <a:cs typeface="Trebuchet MS"/>
              </a:rPr>
              <a:t>o </a:t>
            </a:r>
            <a:r>
              <a:rPr sz="2500" dirty="0">
                <a:latin typeface="Trebuchet MS"/>
                <a:cs typeface="Trebuchet MS"/>
              </a:rPr>
              <a:t>it</a:t>
            </a:r>
            <a:r>
              <a:rPr sz="2500" spc="10" dirty="0">
                <a:latin typeface="Trebuchet MS"/>
                <a:cs typeface="Trebuchet MS"/>
              </a:rPr>
              <a:t>s </a:t>
            </a:r>
            <a:r>
              <a:rPr sz="2500" spc="5" dirty="0">
                <a:latin typeface="Trebuchet MS"/>
                <a:cs typeface="Trebuchet MS"/>
              </a:rPr>
              <a:t>hidin</a:t>
            </a:r>
            <a:r>
              <a:rPr sz="2500" spc="10" dirty="0">
                <a:latin typeface="Trebuchet MS"/>
                <a:cs typeface="Trebuchet MS"/>
              </a:rPr>
              <a:t>g</a:t>
            </a:r>
            <a:r>
              <a:rPr sz="2500" spc="4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place.</a:t>
            </a:r>
            <a:endParaRPr sz="2500">
              <a:latin typeface="Trebuchet MS"/>
              <a:cs typeface="Trebuchet MS"/>
            </a:endParaRPr>
          </a:p>
          <a:p>
            <a:pPr marL="535305" indent="-522605">
              <a:lnSpc>
                <a:spcPct val="100000"/>
              </a:lnSpc>
              <a:spcBef>
                <a:spcPts val="1140"/>
              </a:spcBef>
              <a:buFont typeface="Trebuchet MS"/>
              <a:buChar char="•"/>
              <a:tabLst>
                <a:tab pos="535940" algn="l"/>
              </a:tabLst>
            </a:pP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bug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ten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c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u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ter</a:t>
            </a:r>
            <a:r>
              <a:rPr sz="2500" spc="2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 c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r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ac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k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s</a:t>
            </a:r>
            <a:r>
              <a:rPr sz="2500" i="1" spc="5" dirty="0">
                <a:solidFill>
                  <a:srgbClr val="2E1A13"/>
                </a:solidFill>
                <a:latin typeface="Trebuchet MS"/>
                <a:cs typeface="Trebuchet MS"/>
              </a:rPr>
              <a:t>,</a:t>
            </a:r>
            <a:r>
              <a:rPr sz="2500" i="1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preferrin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g old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harborages</a:t>
            </a:r>
            <a:endParaRPr sz="2500">
              <a:latin typeface="Trebuchet MS"/>
              <a:cs typeface="Trebuchet MS"/>
            </a:endParaRPr>
          </a:p>
          <a:p>
            <a:pPr marL="535305">
              <a:lnSpc>
                <a:spcPct val="100000"/>
              </a:lnSpc>
              <a:spcBef>
                <a:spcPts val="35"/>
              </a:spcBef>
            </a:pP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an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d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place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 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tha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t</a:t>
            </a:r>
            <a:r>
              <a:rPr sz="250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sme</a:t>
            </a:r>
            <a:r>
              <a:rPr sz="2500" spc="-10" dirty="0">
                <a:solidFill>
                  <a:srgbClr val="2E1A13"/>
                </a:solidFill>
                <a:latin typeface="Trebuchet MS"/>
                <a:cs typeface="Trebuchet MS"/>
              </a:rPr>
              <a:t>l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l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of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Trebuchet MS"/>
                <a:cs typeface="Trebuchet MS"/>
              </a:rPr>
              <a:t>other</a:t>
            </a:r>
            <a:r>
              <a:rPr sz="250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ed</a:t>
            </a:r>
            <a:r>
              <a:rPr sz="2500" spc="2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2500" spc="5" dirty="0">
                <a:solidFill>
                  <a:srgbClr val="2E1A13"/>
                </a:solidFill>
                <a:latin typeface="Trebuchet MS"/>
                <a:cs typeface="Trebuchet MS"/>
              </a:rPr>
              <a:t>ugs.</a:t>
            </a:r>
            <a:endParaRPr sz="2500">
              <a:latin typeface="Trebuchet MS"/>
              <a:cs typeface="Trebuchet MS"/>
            </a:endParaRPr>
          </a:p>
          <a:p>
            <a:pPr marL="535305" indent="-522605">
              <a:lnSpc>
                <a:spcPct val="100000"/>
              </a:lnSpc>
              <a:spcBef>
                <a:spcPts val="1140"/>
              </a:spcBef>
              <a:buFont typeface="Trebuchet MS"/>
              <a:buChar char="•"/>
              <a:tabLst>
                <a:tab pos="535940" algn="l"/>
              </a:tabLst>
            </a:pPr>
            <a:r>
              <a:rPr sz="2500" spc="10" dirty="0">
                <a:latin typeface="Trebuchet MS"/>
                <a:cs typeface="Trebuchet MS"/>
              </a:rPr>
              <a:t>Bed</a:t>
            </a:r>
            <a:r>
              <a:rPr sz="2500" spc="5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b</a:t>
            </a:r>
            <a:r>
              <a:rPr sz="2500" spc="5" dirty="0">
                <a:latin typeface="Trebuchet MS"/>
                <a:cs typeface="Trebuchet MS"/>
              </a:rPr>
              <a:t>ug</a:t>
            </a:r>
            <a:r>
              <a:rPr sz="2500" spc="10" dirty="0">
                <a:latin typeface="Trebuchet MS"/>
                <a:cs typeface="Trebuchet MS"/>
              </a:rPr>
              <a:t>s may</a:t>
            </a:r>
            <a:r>
              <a:rPr sz="2500" spc="5" dirty="0">
                <a:latin typeface="Trebuchet MS"/>
                <a:cs typeface="Trebuchet MS"/>
              </a:rPr>
              <a:t> al</a:t>
            </a:r>
            <a:r>
              <a:rPr sz="2500" spc="-5" dirty="0">
                <a:latin typeface="Trebuchet MS"/>
                <a:cs typeface="Trebuchet MS"/>
              </a:rPr>
              <a:t>s</a:t>
            </a:r>
            <a:r>
              <a:rPr sz="2500" spc="10" dirty="0">
                <a:latin typeface="Trebuchet MS"/>
                <a:cs typeface="Trebuchet MS"/>
              </a:rPr>
              <a:t>o</a:t>
            </a:r>
            <a:r>
              <a:rPr sz="2500" spc="2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feed</a:t>
            </a:r>
            <a:r>
              <a:rPr sz="2500" spc="-1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on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small</a:t>
            </a:r>
            <a:r>
              <a:rPr sz="2500" spc="-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a</a:t>
            </a:r>
            <a:r>
              <a:rPr sz="2500" spc="5" dirty="0">
                <a:latin typeface="Trebuchet MS"/>
                <a:cs typeface="Trebuchet MS"/>
              </a:rPr>
              <a:t>nimal</a:t>
            </a:r>
            <a:r>
              <a:rPr sz="2500" dirty="0">
                <a:latin typeface="Trebuchet MS"/>
                <a:cs typeface="Trebuchet MS"/>
              </a:rPr>
              <a:t>s</a:t>
            </a:r>
            <a:r>
              <a:rPr sz="2500" spc="5" dirty="0">
                <a:latin typeface="Trebuchet MS"/>
                <a:cs typeface="Trebuchet MS"/>
              </a:rPr>
              <a:t>,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s</a:t>
            </a:r>
            <a:r>
              <a:rPr sz="2500" dirty="0">
                <a:latin typeface="Trebuchet MS"/>
                <a:cs typeface="Trebuchet MS"/>
              </a:rPr>
              <a:t>u</a:t>
            </a:r>
            <a:r>
              <a:rPr sz="2500" spc="5" dirty="0">
                <a:latin typeface="Trebuchet MS"/>
                <a:cs typeface="Trebuchet MS"/>
              </a:rPr>
              <a:t>c</a:t>
            </a:r>
            <a:r>
              <a:rPr sz="2500" spc="10" dirty="0">
                <a:latin typeface="Trebuchet MS"/>
                <a:cs typeface="Trebuchet MS"/>
              </a:rPr>
              <a:t>h</a:t>
            </a:r>
            <a:r>
              <a:rPr sz="2500" spc="1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a</a:t>
            </a:r>
            <a:r>
              <a:rPr sz="2500" spc="10" dirty="0">
                <a:latin typeface="Trebuchet MS"/>
                <a:cs typeface="Trebuchet MS"/>
              </a:rPr>
              <a:t>s p</a:t>
            </a:r>
            <a:r>
              <a:rPr sz="2500" spc="5" dirty="0">
                <a:latin typeface="Trebuchet MS"/>
                <a:cs typeface="Trebuchet MS"/>
              </a:rPr>
              <a:t>ets.</a:t>
            </a:r>
            <a:endParaRPr sz="25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1734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02220" y="1604082"/>
            <a:ext cx="360934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30" dirty="0">
                <a:solidFill>
                  <a:srgbClr val="2E1A13"/>
                </a:solidFill>
                <a:latin typeface="Trebuchet MS"/>
                <a:cs typeface="Trebuchet MS"/>
              </a:rPr>
              <a:t>Bed</a:t>
            </a:r>
            <a:r>
              <a:rPr sz="4650" spc="-10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4650" spc="-25" dirty="0">
                <a:solidFill>
                  <a:srgbClr val="2E1A13"/>
                </a:solidFill>
                <a:latin typeface="Trebuchet MS"/>
                <a:cs typeface="Trebuchet MS"/>
              </a:rPr>
              <a:t>Bug</a:t>
            </a:r>
            <a:r>
              <a:rPr sz="4650" spc="-5" dirty="0">
                <a:solidFill>
                  <a:srgbClr val="2E1A13"/>
                </a:solidFill>
                <a:latin typeface="Trebuchet MS"/>
                <a:cs typeface="Trebuchet MS"/>
              </a:rPr>
              <a:t> </a:t>
            </a:r>
            <a:r>
              <a:rPr sz="4650" spc="-30" dirty="0">
                <a:solidFill>
                  <a:srgbClr val="2E1A13"/>
                </a:solidFill>
                <a:latin typeface="Trebuchet MS"/>
                <a:cs typeface="Trebuchet MS"/>
              </a:rPr>
              <a:t>B</a:t>
            </a:r>
            <a:r>
              <a:rPr sz="4650" spc="-35" dirty="0">
                <a:solidFill>
                  <a:srgbClr val="2E1A13"/>
                </a:solidFill>
                <a:latin typeface="Trebuchet MS"/>
                <a:cs typeface="Trebuchet MS"/>
              </a:rPr>
              <a:t>i</a:t>
            </a:r>
            <a:r>
              <a:rPr sz="4650" spc="-30" dirty="0">
                <a:solidFill>
                  <a:srgbClr val="2E1A13"/>
                </a:solidFill>
                <a:latin typeface="Trebuchet MS"/>
                <a:cs typeface="Trebuchet MS"/>
              </a:rPr>
              <a:t>tes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5995" y="1446275"/>
            <a:ext cx="102108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6369" y="1307802"/>
            <a:ext cx="3469004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</a:pPr>
            <a:r>
              <a:rPr sz="2250" dirty="0">
                <a:latin typeface="Trebuchet MS"/>
                <a:cs typeface="Trebuchet MS"/>
              </a:rPr>
              <a:t>Bed</a:t>
            </a:r>
            <a:r>
              <a:rPr sz="2250" spc="-15" dirty="0">
                <a:latin typeface="Trebuchet MS"/>
                <a:cs typeface="Trebuchet MS"/>
              </a:rPr>
              <a:t> </a:t>
            </a:r>
            <a:r>
              <a:rPr sz="2250" spc="-5" dirty="0">
                <a:latin typeface="Trebuchet MS"/>
                <a:cs typeface="Trebuchet MS"/>
              </a:rPr>
              <a:t>b</a:t>
            </a:r>
            <a:r>
              <a:rPr sz="2250" dirty="0">
                <a:latin typeface="Trebuchet MS"/>
                <a:cs typeface="Trebuchet MS"/>
              </a:rPr>
              <a:t>ug</a:t>
            </a:r>
            <a:r>
              <a:rPr sz="2250" spc="-35" dirty="0">
                <a:latin typeface="Trebuchet MS"/>
                <a:cs typeface="Trebuchet MS"/>
              </a:rPr>
              <a:t> </a:t>
            </a:r>
            <a:r>
              <a:rPr sz="2250" spc="-5" dirty="0">
                <a:latin typeface="Trebuchet MS"/>
                <a:cs typeface="Trebuchet MS"/>
              </a:rPr>
              <a:t>b</a:t>
            </a:r>
            <a:r>
              <a:rPr sz="2250" spc="5" dirty="0">
                <a:latin typeface="Trebuchet MS"/>
                <a:cs typeface="Trebuchet MS"/>
              </a:rPr>
              <a:t>i</a:t>
            </a:r>
            <a:r>
              <a:rPr sz="2250" spc="-5" dirty="0">
                <a:latin typeface="Trebuchet MS"/>
                <a:cs typeface="Trebuchet MS"/>
              </a:rPr>
              <a:t>te</a:t>
            </a:r>
            <a:r>
              <a:rPr sz="2250" dirty="0">
                <a:latin typeface="Trebuchet MS"/>
                <a:cs typeface="Trebuchet MS"/>
              </a:rPr>
              <a:t>s</a:t>
            </a:r>
            <a:r>
              <a:rPr sz="2250" spc="-30" dirty="0">
                <a:latin typeface="Trebuchet MS"/>
                <a:cs typeface="Trebuchet MS"/>
              </a:rPr>
              <a:t> </a:t>
            </a:r>
            <a:r>
              <a:rPr sz="2250" spc="-5" dirty="0">
                <a:latin typeface="Trebuchet MS"/>
                <a:cs typeface="Trebuchet MS"/>
              </a:rPr>
              <a:t>ar</a:t>
            </a:r>
            <a:r>
              <a:rPr sz="2250" dirty="0">
                <a:latin typeface="Trebuchet MS"/>
                <a:cs typeface="Trebuchet MS"/>
              </a:rPr>
              <a:t>e</a:t>
            </a:r>
            <a:r>
              <a:rPr sz="2250" spc="-10" dirty="0">
                <a:latin typeface="Trebuchet MS"/>
                <a:cs typeface="Trebuchet MS"/>
              </a:rPr>
              <a:t> </a:t>
            </a:r>
            <a:r>
              <a:rPr sz="2250" spc="-5" dirty="0">
                <a:latin typeface="Trebuchet MS"/>
                <a:cs typeface="Trebuchet MS"/>
              </a:rPr>
              <a:t>p</a:t>
            </a:r>
            <a:r>
              <a:rPr sz="2250" dirty="0">
                <a:latin typeface="Trebuchet MS"/>
                <a:cs typeface="Trebuchet MS"/>
              </a:rPr>
              <a:t>a</a:t>
            </a:r>
            <a:r>
              <a:rPr sz="2250" spc="-5" dirty="0">
                <a:latin typeface="Trebuchet MS"/>
                <a:cs typeface="Trebuchet MS"/>
              </a:rPr>
              <a:t>i</a:t>
            </a:r>
            <a:r>
              <a:rPr sz="2250" spc="5" dirty="0">
                <a:latin typeface="Trebuchet MS"/>
                <a:cs typeface="Trebuchet MS"/>
              </a:rPr>
              <a:t>n</a:t>
            </a:r>
            <a:r>
              <a:rPr sz="2250" dirty="0">
                <a:latin typeface="Trebuchet MS"/>
                <a:cs typeface="Trebuchet MS"/>
              </a:rPr>
              <a:t>l</a:t>
            </a:r>
            <a:r>
              <a:rPr sz="2250" spc="-15" dirty="0">
                <a:latin typeface="Trebuchet MS"/>
                <a:cs typeface="Trebuchet MS"/>
              </a:rPr>
              <a:t>e</a:t>
            </a:r>
            <a:r>
              <a:rPr sz="2250" dirty="0">
                <a:latin typeface="Trebuchet MS"/>
                <a:cs typeface="Trebuchet MS"/>
              </a:rPr>
              <a:t>ss.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5995" y="1929383"/>
            <a:ext cx="102108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5995" y="3096767"/>
            <a:ext cx="102108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995" y="4265676"/>
            <a:ext cx="102108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5995" y="5091684"/>
            <a:ext cx="102108" cy="91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3360">
              <a:lnSpc>
                <a:spcPct val="100000"/>
              </a:lnSpc>
            </a:pPr>
            <a:r>
              <a:rPr dirty="0"/>
              <a:t>Reac</a:t>
            </a:r>
            <a:r>
              <a:rPr spc="5" dirty="0"/>
              <a:t>t</a:t>
            </a:r>
            <a:r>
              <a:rPr spc="-5" dirty="0"/>
              <a:t>ion</a:t>
            </a:r>
            <a:r>
              <a:rPr dirty="0"/>
              <a:t>s</a:t>
            </a:r>
            <a:r>
              <a:rPr spc="-30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spc="-5"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40" dirty="0"/>
              <a:t> </a:t>
            </a:r>
            <a:r>
              <a:rPr spc="-5" dirty="0"/>
              <a:t>b</a:t>
            </a:r>
            <a:r>
              <a:rPr spc="5" dirty="0"/>
              <a:t>i</a:t>
            </a:r>
            <a:r>
              <a:rPr spc="-5" dirty="0"/>
              <a:t>t</a:t>
            </a:r>
            <a:r>
              <a:rPr spc="10" dirty="0"/>
              <a:t>e</a:t>
            </a:r>
            <a:r>
              <a:rPr dirty="0"/>
              <a:t>s</a:t>
            </a:r>
            <a:r>
              <a:rPr spc="-45" dirty="0"/>
              <a:t> </a:t>
            </a:r>
            <a:r>
              <a:rPr spc="-5" dirty="0"/>
              <a:t>ma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be d</a:t>
            </a:r>
            <a:r>
              <a:rPr spc="5" dirty="0"/>
              <a:t>e</a:t>
            </a:r>
            <a:r>
              <a:rPr dirty="0"/>
              <a:t>layed</a:t>
            </a:r>
            <a:r>
              <a:rPr spc="-40" dirty="0"/>
              <a:t> </a:t>
            </a:r>
            <a:r>
              <a:rPr spc="-5" dirty="0"/>
              <a:t>u</a:t>
            </a:r>
            <a:r>
              <a:rPr dirty="0"/>
              <a:t>p</a:t>
            </a:r>
            <a:r>
              <a:rPr spc="-30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spc="-5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5" dirty="0"/>
              <a:t>d</a:t>
            </a:r>
            <a:r>
              <a:rPr dirty="0"/>
              <a:t>a</a:t>
            </a:r>
            <a:r>
              <a:rPr spc="-5" dirty="0"/>
              <a:t>y</a:t>
            </a:r>
            <a:r>
              <a:rPr dirty="0"/>
              <a:t>s </a:t>
            </a:r>
            <a:r>
              <a:rPr spc="-5" dirty="0"/>
              <a:t>before </a:t>
            </a:r>
            <a:r>
              <a:rPr dirty="0"/>
              <a:t>lesio</a:t>
            </a:r>
            <a:r>
              <a:rPr spc="5" dirty="0"/>
              <a:t>n</a:t>
            </a:r>
            <a:r>
              <a:rPr dirty="0"/>
              <a:t>s</a:t>
            </a:r>
            <a:r>
              <a:rPr spc="-35" dirty="0"/>
              <a:t> </a:t>
            </a:r>
            <a:r>
              <a:rPr spc="-5" dirty="0"/>
              <a:t>a</a:t>
            </a:r>
            <a:r>
              <a:rPr dirty="0"/>
              <a:t>p</a:t>
            </a:r>
            <a:r>
              <a:rPr spc="-5" dirty="0"/>
              <a:t>p</a:t>
            </a:r>
            <a:r>
              <a:rPr spc="5" dirty="0"/>
              <a:t>e</a:t>
            </a:r>
            <a:r>
              <a:rPr spc="-5" dirty="0"/>
              <a:t>ar.</a:t>
            </a:r>
          </a:p>
          <a:p>
            <a:pPr marL="12700" marR="11430">
              <a:lnSpc>
                <a:spcPct val="100000"/>
              </a:lnSpc>
              <a:spcBef>
                <a:spcPts val="1090"/>
              </a:spcBef>
            </a:pPr>
            <a:r>
              <a:rPr dirty="0"/>
              <a:t>Reac</a:t>
            </a:r>
            <a:r>
              <a:rPr spc="5" dirty="0"/>
              <a:t>t</a:t>
            </a:r>
            <a:r>
              <a:rPr spc="-5" dirty="0"/>
              <a:t>ion</a:t>
            </a:r>
            <a:r>
              <a:rPr dirty="0"/>
              <a:t>s</a:t>
            </a:r>
            <a:r>
              <a:rPr spc="-30" dirty="0"/>
              <a:t> </a:t>
            </a:r>
            <a:r>
              <a:rPr spc="-5" dirty="0"/>
              <a:t>ma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accomp</a:t>
            </a:r>
            <a:r>
              <a:rPr spc="10" dirty="0"/>
              <a:t>a</a:t>
            </a:r>
            <a:r>
              <a:rPr spc="-5" dirty="0"/>
              <a:t>ni</a:t>
            </a:r>
            <a:r>
              <a:rPr spc="-10" dirty="0"/>
              <a:t>e</a:t>
            </a:r>
            <a:r>
              <a:rPr dirty="0"/>
              <a:t>d </a:t>
            </a:r>
            <a:r>
              <a:rPr spc="-5" dirty="0"/>
              <a:t>b</a:t>
            </a:r>
            <a:r>
              <a:rPr dirty="0"/>
              <a:t>y</a:t>
            </a:r>
            <a:r>
              <a:rPr spc="-15" dirty="0"/>
              <a:t> </a:t>
            </a:r>
            <a:r>
              <a:rPr dirty="0"/>
              <a:t>severe</a:t>
            </a:r>
            <a:r>
              <a:rPr spc="-40" dirty="0"/>
              <a:t> </a:t>
            </a:r>
            <a:r>
              <a:rPr spc="-5" dirty="0"/>
              <a:t>i</a:t>
            </a:r>
            <a:r>
              <a:rPr spc="5" dirty="0"/>
              <a:t>t</a:t>
            </a:r>
            <a:r>
              <a:rPr spc="-5" dirty="0"/>
              <a:t>chi</a:t>
            </a:r>
            <a:r>
              <a:rPr spc="-15" dirty="0"/>
              <a:t>n</a:t>
            </a:r>
            <a:r>
              <a:rPr dirty="0"/>
              <a:t>g</a:t>
            </a:r>
            <a:r>
              <a:rPr spc="-50" dirty="0"/>
              <a:t> </a:t>
            </a:r>
            <a:r>
              <a:rPr spc="-5" dirty="0"/>
              <a:t>t</a:t>
            </a:r>
            <a:r>
              <a:rPr spc="5" dirty="0"/>
              <a:t>h</a:t>
            </a:r>
            <a:r>
              <a:rPr spc="-5" dirty="0"/>
              <a:t>a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lasts</a:t>
            </a:r>
            <a:r>
              <a:rPr spc="-20" dirty="0"/>
              <a:t> </a:t>
            </a:r>
            <a:r>
              <a:rPr dirty="0"/>
              <a:t>for several</a:t>
            </a:r>
            <a:r>
              <a:rPr spc="-35" dirty="0"/>
              <a:t> </a:t>
            </a:r>
            <a:r>
              <a:rPr spc="-5" dirty="0"/>
              <a:t>ho</a:t>
            </a:r>
            <a:r>
              <a:rPr spc="5" dirty="0"/>
              <a:t>u</a:t>
            </a:r>
            <a:r>
              <a:rPr dirty="0"/>
              <a:t>rs</a:t>
            </a:r>
            <a:r>
              <a:rPr spc="-2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spc="-5" dirty="0"/>
              <a:t>d</a:t>
            </a:r>
            <a:r>
              <a:rPr dirty="0"/>
              <a:t>a</a:t>
            </a:r>
            <a:r>
              <a:rPr spc="-5" dirty="0"/>
              <a:t>ys.</a:t>
            </a: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/>
              <a:t>Sc</a:t>
            </a:r>
            <a:r>
              <a:rPr spc="-10" dirty="0"/>
              <a:t>r</a:t>
            </a:r>
            <a:r>
              <a:rPr spc="-5" dirty="0"/>
              <a:t>a</a:t>
            </a:r>
            <a:r>
              <a:rPr spc="5" dirty="0"/>
              <a:t>t</a:t>
            </a:r>
            <a:r>
              <a:rPr spc="-5" dirty="0"/>
              <a:t>ch</a:t>
            </a:r>
            <a:r>
              <a:rPr spc="5"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-50" dirty="0"/>
              <a:t> </a:t>
            </a:r>
            <a:r>
              <a:rPr spc="-5" dirty="0"/>
              <a:t>ma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ca</a:t>
            </a:r>
            <a:r>
              <a:rPr dirty="0"/>
              <a:t>use</a:t>
            </a:r>
            <a:r>
              <a:rPr spc="-30" dirty="0"/>
              <a:t> </a:t>
            </a:r>
            <a:r>
              <a:rPr spc="-5" dirty="0"/>
              <a:t>t</a:t>
            </a:r>
            <a:r>
              <a:rPr spc="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w</a:t>
            </a:r>
            <a:r>
              <a:rPr spc="5" dirty="0"/>
              <a:t>e</a:t>
            </a:r>
            <a:r>
              <a:rPr dirty="0"/>
              <a:t>lts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t</a:t>
            </a:r>
            <a:r>
              <a:rPr dirty="0"/>
              <a:t>o</a:t>
            </a:r>
            <a:r>
              <a:rPr spc="-15" dirty="0"/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-5" dirty="0"/>
              <a:t>com</a:t>
            </a:r>
            <a:r>
              <a:rPr dirty="0"/>
              <a:t>e</a:t>
            </a:r>
            <a:r>
              <a:rPr spc="-40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f</a:t>
            </a:r>
            <a:r>
              <a:rPr spc="-5" dirty="0"/>
              <a:t>ec</a:t>
            </a:r>
            <a:r>
              <a:rPr spc="5" dirty="0"/>
              <a:t>t</a:t>
            </a:r>
            <a:r>
              <a:rPr spc="-10" dirty="0"/>
              <a:t>ed</a:t>
            </a:r>
            <a:r>
              <a:rPr dirty="0"/>
              <a:t>.</a:t>
            </a:r>
          </a:p>
          <a:p>
            <a:pPr marL="12700" marR="97155">
              <a:lnSpc>
                <a:spcPct val="100000"/>
              </a:lnSpc>
              <a:spcBef>
                <a:spcPts val="1100"/>
              </a:spcBef>
            </a:pPr>
            <a:r>
              <a:rPr u="heavy" dirty="0"/>
              <a:t>Bed</a:t>
            </a:r>
            <a:r>
              <a:rPr u="heavy" spc="-20" dirty="0"/>
              <a:t> </a:t>
            </a:r>
            <a:r>
              <a:rPr u="heavy" spc="-5" dirty="0"/>
              <a:t>b</a:t>
            </a:r>
            <a:r>
              <a:rPr u="heavy" dirty="0"/>
              <a:t>ugs</a:t>
            </a:r>
            <a:r>
              <a:rPr u="heavy" spc="-40" dirty="0"/>
              <a:t> </a:t>
            </a:r>
            <a:r>
              <a:rPr u="heavy" spc="-5" dirty="0"/>
              <a:t>h</a:t>
            </a:r>
            <a:r>
              <a:rPr u="heavy" dirty="0"/>
              <a:t>ave</a:t>
            </a:r>
            <a:r>
              <a:rPr u="heavy" spc="-35" dirty="0"/>
              <a:t> </a:t>
            </a:r>
            <a:r>
              <a:rPr u="heavy" spc="-5" dirty="0"/>
              <a:t>n</a:t>
            </a:r>
            <a:r>
              <a:rPr u="heavy" spc="5" dirty="0"/>
              <a:t>e</a:t>
            </a:r>
            <a:r>
              <a:rPr u="heavy" dirty="0"/>
              <a:t>ver</a:t>
            </a:r>
            <a:r>
              <a:rPr u="heavy" spc="-45" dirty="0"/>
              <a:t> </a:t>
            </a:r>
            <a:r>
              <a:rPr u="heavy" spc="-5" dirty="0"/>
              <a:t>b</a:t>
            </a:r>
            <a:r>
              <a:rPr u="heavy" spc="5" dirty="0"/>
              <a:t>e</a:t>
            </a:r>
            <a:r>
              <a:rPr u="heavy" spc="-5" dirty="0"/>
              <a:t>en</a:t>
            </a:r>
            <a:r>
              <a:rPr spc="-5" dirty="0"/>
              <a:t> </a:t>
            </a:r>
            <a:r>
              <a:rPr u="heavy" spc="-5" dirty="0"/>
              <a:t>prov</a:t>
            </a:r>
            <a:r>
              <a:rPr u="heavy" spc="5" dirty="0"/>
              <a:t>e</a:t>
            </a:r>
            <a:r>
              <a:rPr u="heavy" dirty="0"/>
              <a:t>n</a:t>
            </a:r>
            <a:r>
              <a:rPr u="heavy" spc="-40" dirty="0"/>
              <a:t> </a:t>
            </a:r>
            <a:r>
              <a:rPr u="heavy" spc="-5" dirty="0"/>
              <a:t>to</a:t>
            </a:r>
            <a:r>
              <a:rPr u="heavy" spc="-15" dirty="0"/>
              <a:t> </a:t>
            </a:r>
            <a:r>
              <a:rPr u="heavy" spc="-5" dirty="0"/>
              <a:t>b</a:t>
            </a:r>
            <a:r>
              <a:rPr u="heavy" spc="5" dirty="0"/>
              <a:t>i</a:t>
            </a:r>
            <a:r>
              <a:rPr u="heavy" dirty="0"/>
              <a:t>olo</a:t>
            </a:r>
            <a:r>
              <a:rPr u="heavy" spc="-10" dirty="0"/>
              <a:t>g</a:t>
            </a:r>
            <a:r>
              <a:rPr u="heavy" spc="-5" dirty="0"/>
              <a:t>ic</a:t>
            </a:r>
            <a:r>
              <a:rPr u="heavy" spc="5" dirty="0"/>
              <a:t>a</a:t>
            </a:r>
            <a:r>
              <a:rPr u="heavy" dirty="0"/>
              <a:t>l</a:t>
            </a:r>
            <a:r>
              <a:rPr u="heavy" spc="-15" dirty="0"/>
              <a:t>l</a:t>
            </a:r>
            <a:r>
              <a:rPr u="heavy" dirty="0"/>
              <a:t>y</a:t>
            </a:r>
            <a:r>
              <a:rPr u="heavy" spc="-30" dirty="0"/>
              <a:t> </a:t>
            </a:r>
            <a:r>
              <a:rPr u="heavy" spc="-5" dirty="0"/>
              <a:t>tr</a:t>
            </a:r>
            <a:r>
              <a:rPr u="heavy" spc="5" dirty="0"/>
              <a:t>a</a:t>
            </a:r>
            <a:r>
              <a:rPr u="heavy" spc="-5" dirty="0"/>
              <a:t>nsmit</a:t>
            </a:r>
            <a:r>
              <a:rPr spc="-5" dirty="0"/>
              <a:t> </a:t>
            </a:r>
            <a:r>
              <a:rPr u="heavy" spc="-5" dirty="0"/>
              <a:t>any</a:t>
            </a:r>
            <a:r>
              <a:rPr u="heavy" spc="-20" dirty="0"/>
              <a:t> </a:t>
            </a:r>
            <a:r>
              <a:rPr u="heavy" spc="-5" dirty="0"/>
              <a:t>human</a:t>
            </a:r>
            <a:r>
              <a:rPr u="heavy" spc="-35" dirty="0"/>
              <a:t> </a:t>
            </a:r>
            <a:r>
              <a:rPr u="heavy" spc="-5" dirty="0"/>
              <a:t>pa</a:t>
            </a:r>
            <a:r>
              <a:rPr u="heavy" spc="5" dirty="0"/>
              <a:t>t</a:t>
            </a:r>
            <a:r>
              <a:rPr u="heavy" spc="-5" dirty="0"/>
              <a:t>hog</a:t>
            </a:r>
            <a:r>
              <a:rPr u="heavy" spc="-10" dirty="0"/>
              <a:t>en</a:t>
            </a:r>
            <a:r>
              <a:rPr u="heavy" dirty="0"/>
              <a:t>.</a:t>
            </a:r>
          </a:p>
        </p:txBody>
      </p:sp>
      <p:sp>
        <p:nvSpPr>
          <p:cNvPr id="11" name="object 11"/>
          <p:cNvSpPr/>
          <p:nvPr/>
        </p:nvSpPr>
        <p:spPr>
          <a:xfrm>
            <a:off x="6577583" y="2464561"/>
            <a:ext cx="4393310" cy="3295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95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7801" y="39522"/>
            <a:ext cx="775398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latin typeface="Calibri"/>
                <a:cs typeface="Calibri"/>
              </a:rPr>
              <a:t>Th</a:t>
            </a:r>
            <a:r>
              <a:rPr sz="4000" spc="-20" dirty="0">
                <a:latin typeface="Calibri"/>
                <a:cs typeface="Calibri"/>
              </a:rPr>
              <a:t>e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60" dirty="0">
                <a:latin typeface="Calibri"/>
                <a:cs typeface="Calibri"/>
              </a:rPr>
              <a:t>c</a:t>
            </a:r>
            <a:r>
              <a:rPr sz="4000" spc="-25" dirty="0">
                <a:latin typeface="Calibri"/>
                <a:cs typeface="Calibri"/>
              </a:rPr>
              <a:t>oncep</a:t>
            </a:r>
            <a:r>
              <a:rPr sz="4000" spc="-15" dirty="0">
                <a:latin typeface="Calibri"/>
                <a:cs typeface="Calibri"/>
              </a:rPr>
              <a:t>t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f </a:t>
            </a:r>
            <a:r>
              <a:rPr sz="4000" spc="-25" dirty="0">
                <a:latin typeface="Calibri"/>
                <a:cs typeface="Calibri"/>
              </a:rPr>
              <a:t>IPM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85" dirty="0">
                <a:latin typeface="Calibri"/>
                <a:cs typeface="Calibri"/>
              </a:rPr>
              <a:t>w</a:t>
            </a:r>
            <a:r>
              <a:rPr sz="4000" spc="-20" dirty="0">
                <a:latin typeface="Calibri"/>
                <a:cs typeface="Calibri"/>
              </a:rPr>
              <a:t>as</a:t>
            </a:r>
            <a:r>
              <a:rPr sz="4000" spc="-5" dirty="0">
                <a:latin typeface="Calibri"/>
                <a:cs typeface="Calibri"/>
              </a:rPr>
              <a:t> bi</a:t>
            </a:r>
            <a:r>
              <a:rPr sz="4000" spc="-10" dirty="0">
                <a:latin typeface="Calibri"/>
                <a:cs typeface="Calibri"/>
              </a:rPr>
              <a:t>r</a:t>
            </a:r>
            <a:r>
              <a:rPr sz="4000" spc="-20" dirty="0">
                <a:latin typeface="Calibri"/>
                <a:cs typeface="Calibri"/>
              </a:rPr>
              <a:t>thed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as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an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3058" y="649351"/>
            <a:ext cx="44049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latin typeface="Calibri"/>
                <a:cs typeface="Calibri"/>
              </a:rPr>
              <a:t>agricultu</a:t>
            </a:r>
            <a:r>
              <a:rPr sz="4000" spc="-95" dirty="0">
                <a:latin typeface="Calibri"/>
                <a:cs typeface="Calibri"/>
              </a:rPr>
              <a:t>r</a:t>
            </a:r>
            <a:r>
              <a:rPr sz="4000" spc="-15" dirty="0">
                <a:latin typeface="Calibri"/>
                <a:cs typeface="Calibri"/>
              </a:rPr>
              <a:t>al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disc</a:t>
            </a:r>
            <a:r>
              <a:rPr sz="4000" spc="-20" dirty="0">
                <a:latin typeface="Calibri"/>
                <a:cs typeface="Calibri"/>
              </a:rPr>
              <a:t>i</a:t>
            </a:r>
            <a:r>
              <a:rPr sz="4000" spc="-5" dirty="0">
                <a:latin typeface="Calibri"/>
                <a:cs typeface="Calibri"/>
              </a:rPr>
              <a:t>pl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spc="-30" dirty="0">
                <a:latin typeface="Calibri"/>
                <a:cs typeface="Calibri"/>
              </a:rPr>
              <a:t>ne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7770" y="1242186"/>
            <a:ext cx="4380230" cy="3304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0194" y="855472"/>
            <a:ext cx="103949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 it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 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4997" y="5353811"/>
            <a:ext cx="5772150" cy="0"/>
          </a:xfrm>
          <a:custGeom>
            <a:avLst/>
            <a:gdLst/>
            <a:ahLst/>
            <a:cxnLst/>
            <a:rect l="l" t="t" r="r" b="b"/>
            <a:pathLst>
              <a:path w="5772150">
                <a:moveTo>
                  <a:pt x="0" y="0"/>
                </a:moveTo>
                <a:lnTo>
                  <a:pt x="5772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5061" y="535381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5126" y="535381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5190" y="535381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5254" y="535381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5317" y="535381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6707" y="535381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5061" y="4463796"/>
            <a:ext cx="6022340" cy="0"/>
          </a:xfrm>
          <a:custGeom>
            <a:avLst/>
            <a:gdLst/>
            <a:ahLst/>
            <a:cxnLst/>
            <a:rect l="l" t="t" r="r" b="b"/>
            <a:pathLst>
              <a:path w="6022340">
                <a:moveTo>
                  <a:pt x="0" y="0"/>
                </a:moveTo>
                <a:lnTo>
                  <a:pt x="6022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75126" y="446379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5190" y="446379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5317" y="4463796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4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6707" y="4463796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5317" y="3573779"/>
            <a:ext cx="7021830" cy="0"/>
          </a:xfrm>
          <a:custGeom>
            <a:avLst/>
            <a:gdLst/>
            <a:ahLst/>
            <a:cxnLst/>
            <a:rect l="l" t="t" r="r" b="b"/>
            <a:pathLst>
              <a:path w="7021830">
                <a:moveTo>
                  <a:pt x="0" y="0"/>
                </a:moveTo>
                <a:lnTo>
                  <a:pt x="70218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6707" y="357377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99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6707" y="2683764"/>
            <a:ext cx="7330440" cy="0"/>
          </a:xfrm>
          <a:custGeom>
            <a:avLst/>
            <a:gdLst/>
            <a:ahLst/>
            <a:cxnLst/>
            <a:rect l="l" t="t" r="r" b="b"/>
            <a:pathLst>
              <a:path w="7330440">
                <a:moveTo>
                  <a:pt x="0" y="0"/>
                </a:moveTo>
                <a:lnTo>
                  <a:pt x="7330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6717" y="2683001"/>
            <a:ext cx="7251700" cy="3561715"/>
          </a:xfrm>
          <a:custGeom>
            <a:avLst/>
            <a:gdLst/>
            <a:ahLst/>
            <a:cxnLst/>
            <a:rect l="l" t="t" r="r" b="b"/>
            <a:pathLst>
              <a:path w="7251700" h="3561715">
                <a:moveTo>
                  <a:pt x="0" y="3561588"/>
                </a:moveTo>
                <a:lnTo>
                  <a:pt x="7251192" y="3561588"/>
                </a:lnTo>
                <a:lnTo>
                  <a:pt x="7251192" y="0"/>
                </a:lnTo>
                <a:lnTo>
                  <a:pt x="0" y="0"/>
                </a:lnTo>
                <a:lnTo>
                  <a:pt x="0" y="3561588"/>
                </a:lnTo>
                <a:close/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6529" y="3431285"/>
            <a:ext cx="208915" cy="2813685"/>
          </a:xfrm>
          <a:custGeom>
            <a:avLst/>
            <a:gdLst/>
            <a:ahLst/>
            <a:cxnLst/>
            <a:rect l="l" t="t" r="r" b="b"/>
            <a:pathLst>
              <a:path w="208914" h="2813685">
                <a:moveTo>
                  <a:pt x="0" y="2813304"/>
                </a:moveTo>
                <a:lnTo>
                  <a:pt x="208787" y="2813304"/>
                </a:lnTo>
                <a:lnTo>
                  <a:pt x="208787" y="0"/>
                </a:lnTo>
                <a:lnTo>
                  <a:pt x="0" y="0"/>
                </a:lnTo>
                <a:lnTo>
                  <a:pt x="0" y="2813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6529" y="3431285"/>
            <a:ext cx="208915" cy="2813685"/>
          </a:xfrm>
          <a:custGeom>
            <a:avLst/>
            <a:gdLst/>
            <a:ahLst/>
            <a:cxnLst/>
            <a:rect l="l" t="t" r="r" b="b"/>
            <a:pathLst>
              <a:path w="208914" h="2813685">
                <a:moveTo>
                  <a:pt x="0" y="2813304"/>
                </a:moveTo>
                <a:lnTo>
                  <a:pt x="208787" y="2813304"/>
                </a:lnTo>
                <a:lnTo>
                  <a:pt x="208787" y="0"/>
                </a:lnTo>
                <a:lnTo>
                  <a:pt x="0" y="0"/>
                </a:lnTo>
                <a:lnTo>
                  <a:pt x="0" y="2813304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6466" y="4856226"/>
            <a:ext cx="208915" cy="1388745"/>
          </a:xfrm>
          <a:custGeom>
            <a:avLst/>
            <a:gdLst/>
            <a:ahLst/>
            <a:cxnLst/>
            <a:rect l="l" t="t" r="r" b="b"/>
            <a:pathLst>
              <a:path w="208914" h="1388745">
                <a:moveTo>
                  <a:pt x="0" y="1388364"/>
                </a:moveTo>
                <a:lnTo>
                  <a:pt x="208787" y="1388364"/>
                </a:lnTo>
                <a:lnTo>
                  <a:pt x="208787" y="0"/>
                </a:lnTo>
                <a:lnTo>
                  <a:pt x="0" y="0"/>
                </a:lnTo>
                <a:lnTo>
                  <a:pt x="0" y="13883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6466" y="4856226"/>
            <a:ext cx="208915" cy="1388745"/>
          </a:xfrm>
          <a:custGeom>
            <a:avLst/>
            <a:gdLst/>
            <a:ahLst/>
            <a:cxnLst/>
            <a:rect l="l" t="t" r="r" b="b"/>
            <a:pathLst>
              <a:path w="208914" h="1388745">
                <a:moveTo>
                  <a:pt x="0" y="1388364"/>
                </a:moveTo>
                <a:lnTo>
                  <a:pt x="208787" y="1388364"/>
                </a:lnTo>
                <a:lnTo>
                  <a:pt x="208787" y="0"/>
                </a:lnTo>
                <a:lnTo>
                  <a:pt x="0" y="0"/>
                </a:lnTo>
                <a:lnTo>
                  <a:pt x="0" y="1388364"/>
                </a:lnTo>
                <a:close/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16401" y="4374641"/>
            <a:ext cx="208915" cy="1870075"/>
          </a:xfrm>
          <a:custGeom>
            <a:avLst/>
            <a:gdLst/>
            <a:ahLst/>
            <a:cxnLst/>
            <a:rect l="l" t="t" r="r" b="b"/>
            <a:pathLst>
              <a:path w="208914" h="1870075">
                <a:moveTo>
                  <a:pt x="0" y="1869948"/>
                </a:moveTo>
                <a:lnTo>
                  <a:pt x="208787" y="1869948"/>
                </a:lnTo>
                <a:lnTo>
                  <a:pt x="208787" y="0"/>
                </a:lnTo>
                <a:lnTo>
                  <a:pt x="0" y="0"/>
                </a:lnTo>
                <a:lnTo>
                  <a:pt x="0" y="18699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16401" y="4374641"/>
            <a:ext cx="208915" cy="1870075"/>
          </a:xfrm>
          <a:custGeom>
            <a:avLst/>
            <a:gdLst/>
            <a:ahLst/>
            <a:cxnLst/>
            <a:rect l="l" t="t" r="r" b="b"/>
            <a:pathLst>
              <a:path w="208914" h="1870075">
                <a:moveTo>
                  <a:pt x="0" y="1869948"/>
                </a:moveTo>
                <a:lnTo>
                  <a:pt x="208787" y="1869948"/>
                </a:lnTo>
                <a:lnTo>
                  <a:pt x="208787" y="0"/>
                </a:lnTo>
                <a:lnTo>
                  <a:pt x="0" y="0"/>
                </a:lnTo>
                <a:lnTo>
                  <a:pt x="0" y="1869948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7861" y="4126229"/>
            <a:ext cx="207645" cy="2118360"/>
          </a:xfrm>
          <a:custGeom>
            <a:avLst/>
            <a:gdLst/>
            <a:ahLst/>
            <a:cxnLst/>
            <a:rect l="l" t="t" r="r" b="b"/>
            <a:pathLst>
              <a:path w="207645" h="2118360">
                <a:moveTo>
                  <a:pt x="0" y="2118360"/>
                </a:moveTo>
                <a:lnTo>
                  <a:pt x="207263" y="2118360"/>
                </a:lnTo>
                <a:lnTo>
                  <a:pt x="207263" y="0"/>
                </a:lnTo>
                <a:lnTo>
                  <a:pt x="0" y="0"/>
                </a:lnTo>
                <a:lnTo>
                  <a:pt x="0" y="21183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67861" y="4126229"/>
            <a:ext cx="207645" cy="2118360"/>
          </a:xfrm>
          <a:custGeom>
            <a:avLst/>
            <a:gdLst/>
            <a:ahLst/>
            <a:cxnLst/>
            <a:rect l="l" t="t" r="r" b="b"/>
            <a:pathLst>
              <a:path w="207645" h="2118360">
                <a:moveTo>
                  <a:pt x="0" y="2118360"/>
                </a:moveTo>
                <a:lnTo>
                  <a:pt x="207263" y="2118360"/>
                </a:lnTo>
                <a:lnTo>
                  <a:pt x="207263" y="0"/>
                </a:lnTo>
                <a:lnTo>
                  <a:pt x="0" y="0"/>
                </a:lnTo>
                <a:lnTo>
                  <a:pt x="0" y="211836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17797" y="4001261"/>
            <a:ext cx="207645" cy="2243455"/>
          </a:xfrm>
          <a:custGeom>
            <a:avLst/>
            <a:gdLst/>
            <a:ahLst/>
            <a:cxnLst/>
            <a:rect l="l" t="t" r="r" b="b"/>
            <a:pathLst>
              <a:path w="207645" h="2243454">
                <a:moveTo>
                  <a:pt x="0" y="2243328"/>
                </a:moveTo>
                <a:lnTo>
                  <a:pt x="207263" y="2243328"/>
                </a:lnTo>
                <a:lnTo>
                  <a:pt x="207263" y="0"/>
                </a:lnTo>
                <a:lnTo>
                  <a:pt x="0" y="0"/>
                </a:lnTo>
                <a:lnTo>
                  <a:pt x="0" y="224332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17797" y="4001261"/>
            <a:ext cx="207645" cy="2243455"/>
          </a:xfrm>
          <a:custGeom>
            <a:avLst/>
            <a:gdLst/>
            <a:ahLst/>
            <a:cxnLst/>
            <a:rect l="l" t="t" r="r" b="b"/>
            <a:pathLst>
              <a:path w="207645" h="2243454">
                <a:moveTo>
                  <a:pt x="0" y="2243328"/>
                </a:moveTo>
                <a:lnTo>
                  <a:pt x="207263" y="2243328"/>
                </a:lnTo>
                <a:lnTo>
                  <a:pt x="207263" y="0"/>
                </a:lnTo>
                <a:lnTo>
                  <a:pt x="0" y="0"/>
                </a:lnTo>
                <a:lnTo>
                  <a:pt x="0" y="2243328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734" y="4926329"/>
            <a:ext cx="207645" cy="1318260"/>
          </a:xfrm>
          <a:custGeom>
            <a:avLst/>
            <a:gdLst/>
            <a:ahLst/>
            <a:cxnLst/>
            <a:rect l="l" t="t" r="r" b="b"/>
            <a:pathLst>
              <a:path w="207645" h="1318260">
                <a:moveTo>
                  <a:pt x="0" y="1318260"/>
                </a:moveTo>
                <a:lnTo>
                  <a:pt x="207263" y="1318260"/>
                </a:lnTo>
                <a:lnTo>
                  <a:pt x="207263" y="0"/>
                </a:lnTo>
                <a:lnTo>
                  <a:pt x="0" y="0"/>
                </a:lnTo>
                <a:lnTo>
                  <a:pt x="0" y="13182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7734" y="4926329"/>
            <a:ext cx="207645" cy="1318260"/>
          </a:xfrm>
          <a:custGeom>
            <a:avLst/>
            <a:gdLst/>
            <a:ahLst/>
            <a:cxnLst/>
            <a:rect l="l" t="t" r="r" b="b"/>
            <a:pathLst>
              <a:path w="207645" h="1318260">
                <a:moveTo>
                  <a:pt x="0" y="1318260"/>
                </a:moveTo>
                <a:lnTo>
                  <a:pt x="207263" y="1318260"/>
                </a:lnTo>
                <a:lnTo>
                  <a:pt x="207263" y="0"/>
                </a:lnTo>
                <a:lnTo>
                  <a:pt x="0" y="0"/>
                </a:lnTo>
                <a:lnTo>
                  <a:pt x="0" y="131826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17670" y="5354573"/>
            <a:ext cx="208915" cy="890269"/>
          </a:xfrm>
          <a:custGeom>
            <a:avLst/>
            <a:gdLst/>
            <a:ahLst/>
            <a:cxnLst/>
            <a:rect l="l" t="t" r="r" b="b"/>
            <a:pathLst>
              <a:path w="208914" h="890270">
                <a:moveTo>
                  <a:pt x="0" y="890016"/>
                </a:moveTo>
                <a:lnTo>
                  <a:pt x="208787" y="890016"/>
                </a:lnTo>
                <a:lnTo>
                  <a:pt x="208787" y="0"/>
                </a:lnTo>
                <a:lnTo>
                  <a:pt x="0" y="0"/>
                </a:lnTo>
                <a:lnTo>
                  <a:pt x="0" y="89001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7670" y="5354573"/>
            <a:ext cx="208915" cy="890269"/>
          </a:xfrm>
          <a:custGeom>
            <a:avLst/>
            <a:gdLst/>
            <a:ahLst/>
            <a:cxnLst/>
            <a:rect l="l" t="t" r="r" b="b"/>
            <a:pathLst>
              <a:path w="208914" h="890270">
                <a:moveTo>
                  <a:pt x="0" y="890016"/>
                </a:moveTo>
                <a:lnTo>
                  <a:pt x="208787" y="890016"/>
                </a:lnTo>
                <a:lnTo>
                  <a:pt x="208787" y="0"/>
                </a:lnTo>
                <a:lnTo>
                  <a:pt x="0" y="0"/>
                </a:lnTo>
                <a:lnTo>
                  <a:pt x="0" y="890016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7605" y="5496305"/>
            <a:ext cx="208915" cy="748665"/>
          </a:xfrm>
          <a:custGeom>
            <a:avLst/>
            <a:gdLst/>
            <a:ahLst/>
            <a:cxnLst/>
            <a:rect l="l" t="t" r="r" b="b"/>
            <a:pathLst>
              <a:path w="208914" h="748664">
                <a:moveTo>
                  <a:pt x="0" y="748284"/>
                </a:moveTo>
                <a:lnTo>
                  <a:pt x="208787" y="748284"/>
                </a:lnTo>
                <a:lnTo>
                  <a:pt x="208787" y="0"/>
                </a:lnTo>
                <a:lnTo>
                  <a:pt x="0" y="0"/>
                </a:lnTo>
                <a:lnTo>
                  <a:pt x="0" y="74828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67605" y="5496305"/>
            <a:ext cx="208915" cy="748665"/>
          </a:xfrm>
          <a:custGeom>
            <a:avLst/>
            <a:gdLst/>
            <a:ahLst/>
            <a:cxnLst/>
            <a:rect l="l" t="t" r="r" b="b"/>
            <a:pathLst>
              <a:path w="208914" h="748664">
                <a:moveTo>
                  <a:pt x="0" y="748284"/>
                </a:moveTo>
                <a:lnTo>
                  <a:pt x="208787" y="748284"/>
                </a:lnTo>
                <a:lnTo>
                  <a:pt x="208787" y="0"/>
                </a:lnTo>
                <a:lnTo>
                  <a:pt x="0" y="0"/>
                </a:lnTo>
                <a:lnTo>
                  <a:pt x="0" y="748284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17541" y="5407914"/>
            <a:ext cx="208915" cy="836930"/>
          </a:xfrm>
          <a:custGeom>
            <a:avLst/>
            <a:gdLst/>
            <a:ahLst/>
            <a:cxnLst/>
            <a:rect l="l" t="t" r="r" b="b"/>
            <a:pathLst>
              <a:path w="208914" h="836929">
                <a:moveTo>
                  <a:pt x="0" y="836676"/>
                </a:moveTo>
                <a:lnTo>
                  <a:pt x="208787" y="836676"/>
                </a:lnTo>
                <a:lnTo>
                  <a:pt x="208787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7541" y="5407914"/>
            <a:ext cx="208915" cy="836930"/>
          </a:xfrm>
          <a:custGeom>
            <a:avLst/>
            <a:gdLst/>
            <a:ahLst/>
            <a:cxnLst/>
            <a:rect l="l" t="t" r="r" b="b"/>
            <a:pathLst>
              <a:path w="208914" h="836929">
                <a:moveTo>
                  <a:pt x="0" y="836676"/>
                </a:moveTo>
                <a:lnTo>
                  <a:pt x="208787" y="836676"/>
                </a:lnTo>
                <a:lnTo>
                  <a:pt x="208787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67478" y="5442965"/>
            <a:ext cx="208915" cy="802005"/>
          </a:xfrm>
          <a:custGeom>
            <a:avLst/>
            <a:gdLst/>
            <a:ahLst/>
            <a:cxnLst/>
            <a:rect l="l" t="t" r="r" b="b"/>
            <a:pathLst>
              <a:path w="208914" h="802004">
                <a:moveTo>
                  <a:pt x="0" y="801623"/>
                </a:moveTo>
                <a:lnTo>
                  <a:pt x="208787" y="801623"/>
                </a:lnTo>
                <a:lnTo>
                  <a:pt x="208787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67478" y="5442965"/>
            <a:ext cx="208915" cy="802005"/>
          </a:xfrm>
          <a:custGeom>
            <a:avLst/>
            <a:gdLst/>
            <a:ahLst/>
            <a:cxnLst/>
            <a:rect l="l" t="t" r="r" b="b"/>
            <a:pathLst>
              <a:path w="208914" h="802004">
                <a:moveTo>
                  <a:pt x="0" y="801623"/>
                </a:moveTo>
                <a:lnTo>
                  <a:pt x="208787" y="801623"/>
                </a:lnTo>
                <a:lnTo>
                  <a:pt x="208787" y="0"/>
                </a:lnTo>
                <a:lnTo>
                  <a:pt x="0" y="0"/>
                </a:lnTo>
                <a:lnTo>
                  <a:pt x="0" y="801623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17414" y="5887973"/>
            <a:ext cx="208915" cy="356870"/>
          </a:xfrm>
          <a:custGeom>
            <a:avLst/>
            <a:gdLst/>
            <a:ahLst/>
            <a:cxnLst/>
            <a:rect l="l" t="t" r="r" b="b"/>
            <a:pathLst>
              <a:path w="208914" h="356870">
                <a:moveTo>
                  <a:pt x="0" y="356616"/>
                </a:moveTo>
                <a:lnTo>
                  <a:pt x="208787" y="356616"/>
                </a:lnTo>
                <a:lnTo>
                  <a:pt x="208787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17414" y="5887973"/>
            <a:ext cx="208915" cy="356870"/>
          </a:xfrm>
          <a:custGeom>
            <a:avLst/>
            <a:gdLst/>
            <a:ahLst/>
            <a:cxnLst/>
            <a:rect l="l" t="t" r="r" b="b"/>
            <a:pathLst>
              <a:path w="208914" h="356870">
                <a:moveTo>
                  <a:pt x="0" y="356616"/>
                </a:moveTo>
                <a:lnTo>
                  <a:pt x="208787" y="356616"/>
                </a:lnTo>
                <a:lnTo>
                  <a:pt x="208787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7350" y="5639561"/>
            <a:ext cx="208915" cy="605155"/>
          </a:xfrm>
          <a:custGeom>
            <a:avLst/>
            <a:gdLst/>
            <a:ahLst/>
            <a:cxnLst/>
            <a:rect l="l" t="t" r="r" b="b"/>
            <a:pathLst>
              <a:path w="208914" h="605154">
                <a:moveTo>
                  <a:pt x="0" y="605028"/>
                </a:moveTo>
                <a:lnTo>
                  <a:pt x="208787" y="605028"/>
                </a:lnTo>
                <a:lnTo>
                  <a:pt x="208787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67350" y="5639561"/>
            <a:ext cx="208915" cy="605155"/>
          </a:xfrm>
          <a:custGeom>
            <a:avLst/>
            <a:gdLst/>
            <a:ahLst/>
            <a:cxnLst/>
            <a:rect l="l" t="t" r="r" b="b"/>
            <a:pathLst>
              <a:path w="208914" h="605154">
                <a:moveTo>
                  <a:pt x="0" y="605028"/>
                </a:moveTo>
                <a:lnTo>
                  <a:pt x="208787" y="605028"/>
                </a:lnTo>
                <a:lnTo>
                  <a:pt x="208787" y="0"/>
                </a:lnTo>
                <a:lnTo>
                  <a:pt x="0" y="0"/>
                </a:lnTo>
                <a:lnTo>
                  <a:pt x="0" y="605028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7285" y="5781294"/>
            <a:ext cx="208915" cy="463550"/>
          </a:xfrm>
          <a:custGeom>
            <a:avLst/>
            <a:gdLst/>
            <a:ahLst/>
            <a:cxnLst/>
            <a:rect l="l" t="t" r="r" b="b"/>
            <a:pathLst>
              <a:path w="208914" h="463550">
                <a:moveTo>
                  <a:pt x="0" y="463295"/>
                </a:moveTo>
                <a:lnTo>
                  <a:pt x="208787" y="463295"/>
                </a:lnTo>
                <a:lnTo>
                  <a:pt x="208787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17285" y="5781294"/>
            <a:ext cx="208915" cy="463550"/>
          </a:xfrm>
          <a:custGeom>
            <a:avLst/>
            <a:gdLst/>
            <a:ahLst/>
            <a:cxnLst/>
            <a:rect l="l" t="t" r="r" b="b"/>
            <a:pathLst>
              <a:path w="208914" h="463550">
                <a:moveTo>
                  <a:pt x="0" y="463295"/>
                </a:moveTo>
                <a:lnTo>
                  <a:pt x="208787" y="463295"/>
                </a:lnTo>
                <a:lnTo>
                  <a:pt x="208787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7221" y="6012941"/>
            <a:ext cx="208915" cy="231775"/>
          </a:xfrm>
          <a:custGeom>
            <a:avLst/>
            <a:gdLst/>
            <a:ahLst/>
            <a:cxnLst/>
            <a:rect l="l" t="t" r="r" b="b"/>
            <a:pathLst>
              <a:path w="208914" h="231775">
                <a:moveTo>
                  <a:pt x="0" y="231647"/>
                </a:moveTo>
                <a:lnTo>
                  <a:pt x="208787" y="231647"/>
                </a:lnTo>
                <a:lnTo>
                  <a:pt x="208787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67221" y="6012941"/>
            <a:ext cx="208915" cy="231775"/>
          </a:xfrm>
          <a:custGeom>
            <a:avLst/>
            <a:gdLst/>
            <a:ahLst/>
            <a:cxnLst/>
            <a:rect l="l" t="t" r="r" b="b"/>
            <a:pathLst>
              <a:path w="208914" h="231775">
                <a:moveTo>
                  <a:pt x="0" y="231647"/>
                </a:moveTo>
                <a:lnTo>
                  <a:pt x="208787" y="231647"/>
                </a:lnTo>
                <a:lnTo>
                  <a:pt x="208787" y="0"/>
                </a:lnTo>
                <a:lnTo>
                  <a:pt x="0" y="0"/>
                </a:lnTo>
                <a:lnTo>
                  <a:pt x="0" y="231647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17158" y="5852921"/>
            <a:ext cx="208915" cy="391795"/>
          </a:xfrm>
          <a:custGeom>
            <a:avLst/>
            <a:gdLst/>
            <a:ahLst/>
            <a:cxnLst/>
            <a:rect l="l" t="t" r="r" b="b"/>
            <a:pathLst>
              <a:path w="208914" h="391795">
                <a:moveTo>
                  <a:pt x="0" y="391667"/>
                </a:moveTo>
                <a:lnTo>
                  <a:pt x="208787" y="391667"/>
                </a:lnTo>
                <a:lnTo>
                  <a:pt x="208787" y="0"/>
                </a:lnTo>
                <a:lnTo>
                  <a:pt x="0" y="0"/>
                </a:lnTo>
                <a:lnTo>
                  <a:pt x="0" y="39166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17158" y="5852921"/>
            <a:ext cx="208915" cy="391795"/>
          </a:xfrm>
          <a:custGeom>
            <a:avLst/>
            <a:gdLst/>
            <a:ahLst/>
            <a:cxnLst/>
            <a:rect l="l" t="t" r="r" b="b"/>
            <a:pathLst>
              <a:path w="208914" h="391795">
                <a:moveTo>
                  <a:pt x="0" y="391667"/>
                </a:moveTo>
                <a:lnTo>
                  <a:pt x="208787" y="391667"/>
                </a:lnTo>
                <a:lnTo>
                  <a:pt x="208787" y="0"/>
                </a:lnTo>
                <a:lnTo>
                  <a:pt x="0" y="0"/>
                </a:lnTo>
                <a:lnTo>
                  <a:pt x="0" y="391667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67094" y="5906261"/>
            <a:ext cx="208915" cy="338455"/>
          </a:xfrm>
          <a:custGeom>
            <a:avLst/>
            <a:gdLst/>
            <a:ahLst/>
            <a:cxnLst/>
            <a:rect l="l" t="t" r="r" b="b"/>
            <a:pathLst>
              <a:path w="208915" h="338454">
                <a:moveTo>
                  <a:pt x="0" y="338328"/>
                </a:moveTo>
                <a:lnTo>
                  <a:pt x="208788" y="338328"/>
                </a:lnTo>
                <a:lnTo>
                  <a:pt x="208788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67094" y="5906261"/>
            <a:ext cx="208915" cy="338455"/>
          </a:xfrm>
          <a:custGeom>
            <a:avLst/>
            <a:gdLst/>
            <a:ahLst/>
            <a:cxnLst/>
            <a:rect l="l" t="t" r="r" b="b"/>
            <a:pathLst>
              <a:path w="208915" h="338454">
                <a:moveTo>
                  <a:pt x="0" y="338328"/>
                </a:moveTo>
                <a:lnTo>
                  <a:pt x="208788" y="338328"/>
                </a:lnTo>
                <a:lnTo>
                  <a:pt x="208788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18554" y="5692902"/>
            <a:ext cx="207645" cy="551815"/>
          </a:xfrm>
          <a:custGeom>
            <a:avLst/>
            <a:gdLst/>
            <a:ahLst/>
            <a:cxnLst/>
            <a:rect l="l" t="t" r="r" b="b"/>
            <a:pathLst>
              <a:path w="207645" h="551814">
                <a:moveTo>
                  <a:pt x="0" y="551688"/>
                </a:moveTo>
                <a:lnTo>
                  <a:pt x="207264" y="551688"/>
                </a:lnTo>
                <a:lnTo>
                  <a:pt x="207264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18554" y="5692902"/>
            <a:ext cx="207645" cy="551815"/>
          </a:xfrm>
          <a:custGeom>
            <a:avLst/>
            <a:gdLst/>
            <a:ahLst/>
            <a:cxnLst/>
            <a:rect l="l" t="t" r="r" b="b"/>
            <a:pathLst>
              <a:path w="207645" h="551814">
                <a:moveTo>
                  <a:pt x="0" y="551688"/>
                </a:moveTo>
                <a:lnTo>
                  <a:pt x="207264" y="551688"/>
                </a:lnTo>
                <a:lnTo>
                  <a:pt x="207264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68490" y="5727953"/>
            <a:ext cx="207645" cy="516890"/>
          </a:xfrm>
          <a:custGeom>
            <a:avLst/>
            <a:gdLst/>
            <a:ahLst/>
            <a:cxnLst/>
            <a:rect l="l" t="t" r="r" b="b"/>
            <a:pathLst>
              <a:path w="207645" h="516889">
                <a:moveTo>
                  <a:pt x="0" y="516636"/>
                </a:moveTo>
                <a:lnTo>
                  <a:pt x="207264" y="516636"/>
                </a:lnTo>
                <a:lnTo>
                  <a:pt x="207264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68490" y="5727953"/>
            <a:ext cx="207645" cy="516890"/>
          </a:xfrm>
          <a:custGeom>
            <a:avLst/>
            <a:gdLst/>
            <a:ahLst/>
            <a:cxnLst/>
            <a:rect l="l" t="t" r="r" b="b"/>
            <a:pathLst>
              <a:path w="207645" h="516889">
                <a:moveTo>
                  <a:pt x="0" y="516636"/>
                </a:moveTo>
                <a:lnTo>
                  <a:pt x="207264" y="516636"/>
                </a:lnTo>
                <a:lnTo>
                  <a:pt x="207264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18426" y="5781294"/>
            <a:ext cx="207645" cy="463550"/>
          </a:xfrm>
          <a:custGeom>
            <a:avLst/>
            <a:gdLst/>
            <a:ahLst/>
            <a:cxnLst/>
            <a:rect l="l" t="t" r="r" b="b"/>
            <a:pathLst>
              <a:path w="207645" h="463550">
                <a:moveTo>
                  <a:pt x="0" y="463295"/>
                </a:moveTo>
                <a:lnTo>
                  <a:pt x="207264" y="463295"/>
                </a:lnTo>
                <a:lnTo>
                  <a:pt x="207264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18426" y="5781294"/>
            <a:ext cx="207645" cy="463550"/>
          </a:xfrm>
          <a:custGeom>
            <a:avLst/>
            <a:gdLst/>
            <a:ahLst/>
            <a:cxnLst/>
            <a:rect l="l" t="t" r="r" b="b"/>
            <a:pathLst>
              <a:path w="207645" h="463550">
                <a:moveTo>
                  <a:pt x="0" y="463295"/>
                </a:moveTo>
                <a:lnTo>
                  <a:pt x="207264" y="463295"/>
                </a:lnTo>
                <a:lnTo>
                  <a:pt x="207264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8361" y="5692902"/>
            <a:ext cx="208915" cy="551815"/>
          </a:xfrm>
          <a:custGeom>
            <a:avLst/>
            <a:gdLst/>
            <a:ahLst/>
            <a:cxnLst/>
            <a:rect l="l" t="t" r="r" b="b"/>
            <a:pathLst>
              <a:path w="208915" h="551814">
                <a:moveTo>
                  <a:pt x="0" y="551688"/>
                </a:moveTo>
                <a:lnTo>
                  <a:pt x="208788" y="551688"/>
                </a:lnTo>
                <a:lnTo>
                  <a:pt x="208788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8361" y="5692902"/>
            <a:ext cx="208915" cy="551815"/>
          </a:xfrm>
          <a:custGeom>
            <a:avLst/>
            <a:gdLst/>
            <a:ahLst/>
            <a:cxnLst/>
            <a:rect l="l" t="t" r="r" b="b"/>
            <a:pathLst>
              <a:path w="208915" h="551814">
                <a:moveTo>
                  <a:pt x="0" y="551688"/>
                </a:moveTo>
                <a:lnTo>
                  <a:pt x="208788" y="551688"/>
                </a:lnTo>
                <a:lnTo>
                  <a:pt x="208788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18297" y="5816346"/>
            <a:ext cx="208915" cy="428625"/>
          </a:xfrm>
          <a:custGeom>
            <a:avLst/>
            <a:gdLst/>
            <a:ahLst/>
            <a:cxnLst/>
            <a:rect l="l" t="t" r="r" b="b"/>
            <a:pathLst>
              <a:path w="208915" h="428625">
                <a:moveTo>
                  <a:pt x="0" y="428243"/>
                </a:moveTo>
                <a:lnTo>
                  <a:pt x="208788" y="428243"/>
                </a:lnTo>
                <a:lnTo>
                  <a:pt x="20878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18297" y="5816346"/>
            <a:ext cx="208915" cy="428625"/>
          </a:xfrm>
          <a:custGeom>
            <a:avLst/>
            <a:gdLst/>
            <a:ahLst/>
            <a:cxnLst/>
            <a:rect l="l" t="t" r="r" b="b"/>
            <a:pathLst>
              <a:path w="208915" h="428625">
                <a:moveTo>
                  <a:pt x="0" y="428243"/>
                </a:moveTo>
                <a:lnTo>
                  <a:pt x="208788" y="428243"/>
                </a:lnTo>
                <a:lnTo>
                  <a:pt x="20878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68233" y="5906261"/>
            <a:ext cx="208915" cy="338455"/>
          </a:xfrm>
          <a:custGeom>
            <a:avLst/>
            <a:gdLst/>
            <a:ahLst/>
            <a:cxnLst/>
            <a:rect l="l" t="t" r="r" b="b"/>
            <a:pathLst>
              <a:path w="208915" h="338454">
                <a:moveTo>
                  <a:pt x="0" y="338328"/>
                </a:moveTo>
                <a:lnTo>
                  <a:pt x="208788" y="338328"/>
                </a:lnTo>
                <a:lnTo>
                  <a:pt x="208788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68233" y="5906261"/>
            <a:ext cx="208915" cy="338455"/>
          </a:xfrm>
          <a:custGeom>
            <a:avLst/>
            <a:gdLst/>
            <a:ahLst/>
            <a:cxnLst/>
            <a:rect l="l" t="t" r="r" b="b"/>
            <a:pathLst>
              <a:path w="208915" h="338454">
                <a:moveTo>
                  <a:pt x="0" y="338328"/>
                </a:moveTo>
                <a:lnTo>
                  <a:pt x="208788" y="338328"/>
                </a:lnTo>
                <a:lnTo>
                  <a:pt x="208788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18169" y="5781294"/>
            <a:ext cx="208915" cy="463550"/>
          </a:xfrm>
          <a:custGeom>
            <a:avLst/>
            <a:gdLst/>
            <a:ahLst/>
            <a:cxnLst/>
            <a:rect l="l" t="t" r="r" b="b"/>
            <a:pathLst>
              <a:path w="208915" h="463550">
                <a:moveTo>
                  <a:pt x="0" y="463295"/>
                </a:moveTo>
                <a:lnTo>
                  <a:pt x="208788" y="463295"/>
                </a:lnTo>
                <a:lnTo>
                  <a:pt x="208788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8169" y="5781294"/>
            <a:ext cx="208915" cy="463550"/>
          </a:xfrm>
          <a:custGeom>
            <a:avLst/>
            <a:gdLst/>
            <a:ahLst/>
            <a:cxnLst/>
            <a:rect l="l" t="t" r="r" b="b"/>
            <a:pathLst>
              <a:path w="208915" h="463550">
                <a:moveTo>
                  <a:pt x="0" y="463295"/>
                </a:moveTo>
                <a:lnTo>
                  <a:pt x="208788" y="463295"/>
                </a:lnTo>
                <a:lnTo>
                  <a:pt x="208788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68106" y="5709665"/>
            <a:ext cx="208915" cy="535305"/>
          </a:xfrm>
          <a:custGeom>
            <a:avLst/>
            <a:gdLst/>
            <a:ahLst/>
            <a:cxnLst/>
            <a:rect l="l" t="t" r="r" b="b"/>
            <a:pathLst>
              <a:path w="208915" h="535304">
                <a:moveTo>
                  <a:pt x="0" y="534923"/>
                </a:moveTo>
                <a:lnTo>
                  <a:pt x="208788" y="534923"/>
                </a:lnTo>
                <a:lnTo>
                  <a:pt x="208788" y="0"/>
                </a:lnTo>
                <a:lnTo>
                  <a:pt x="0" y="0"/>
                </a:lnTo>
                <a:lnTo>
                  <a:pt x="0" y="53492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68106" y="5709665"/>
            <a:ext cx="208915" cy="535305"/>
          </a:xfrm>
          <a:custGeom>
            <a:avLst/>
            <a:gdLst/>
            <a:ahLst/>
            <a:cxnLst/>
            <a:rect l="l" t="t" r="r" b="b"/>
            <a:pathLst>
              <a:path w="208915" h="535304">
                <a:moveTo>
                  <a:pt x="0" y="534923"/>
                </a:moveTo>
                <a:lnTo>
                  <a:pt x="208788" y="534923"/>
                </a:lnTo>
                <a:lnTo>
                  <a:pt x="208788" y="0"/>
                </a:lnTo>
                <a:lnTo>
                  <a:pt x="0" y="0"/>
                </a:lnTo>
                <a:lnTo>
                  <a:pt x="0" y="534923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18042" y="5816346"/>
            <a:ext cx="208915" cy="428625"/>
          </a:xfrm>
          <a:custGeom>
            <a:avLst/>
            <a:gdLst/>
            <a:ahLst/>
            <a:cxnLst/>
            <a:rect l="l" t="t" r="r" b="b"/>
            <a:pathLst>
              <a:path w="208915" h="428625">
                <a:moveTo>
                  <a:pt x="0" y="428243"/>
                </a:moveTo>
                <a:lnTo>
                  <a:pt x="208788" y="428243"/>
                </a:lnTo>
                <a:lnTo>
                  <a:pt x="20878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18042" y="5816346"/>
            <a:ext cx="208915" cy="428625"/>
          </a:xfrm>
          <a:custGeom>
            <a:avLst/>
            <a:gdLst/>
            <a:ahLst/>
            <a:cxnLst/>
            <a:rect l="l" t="t" r="r" b="b"/>
            <a:pathLst>
              <a:path w="208915" h="428625">
                <a:moveTo>
                  <a:pt x="0" y="428243"/>
                </a:moveTo>
                <a:lnTo>
                  <a:pt x="208788" y="428243"/>
                </a:lnTo>
                <a:lnTo>
                  <a:pt x="208788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67978" y="5924550"/>
            <a:ext cx="208915" cy="320040"/>
          </a:xfrm>
          <a:custGeom>
            <a:avLst/>
            <a:gdLst/>
            <a:ahLst/>
            <a:cxnLst/>
            <a:rect l="l" t="t" r="r" b="b"/>
            <a:pathLst>
              <a:path w="208915" h="320039">
                <a:moveTo>
                  <a:pt x="0" y="320040"/>
                </a:moveTo>
                <a:lnTo>
                  <a:pt x="208788" y="320040"/>
                </a:lnTo>
                <a:lnTo>
                  <a:pt x="208788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67978" y="5924550"/>
            <a:ext cx="208915" cy="320040"/>
          </a:xfrm>
          <a:custGeom>
            <a:avLst/>
            <a:gdLst/>
            <a:ahLst/>
            <a:cxnLst/>
            <a:rect l="l" t="t" r="r" b="b"/>
            <a:pathLst>
              <a:path w="208915" h="320039">
                <a:moveTo>
                  <a:pt x="0" y="320040"/>
                </a:moveTo>
                <a:lnTo>
                  <a:pt x="208788" y="320040"/>
                </a:lnTo>
                <a:lnTo>
                  <a:pt x="208788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17914" y="5781294"/>
            <a:ext cx="208915" cy="463550"/>
          </a:xfrm>
          <a:custGeom>
            <a:avLst/>
            <a:gdLst/>
            <a:ahLst/>
            <a:cxnLst/>
            <a:rect l="l" t="t" r="r" b="b"/>
            <a:pathLst>
              <a:path w="208915" h="463550">
                <a:moveTo>
                  <a:pt x="0" y="463295"/>
                </a:moveTo>
                <a:lnTo>
                  <a:pt x="208788" y="463295"/>
                </a:lnTo>
                <a:lnTo>
                  <a:pt x="208788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17914" y="5781294"/>
            <a:ext cx="208915" cy="463550"/>
          </a:xfrm>
          <a:custGeom>
            <a:avLst/>
            <a:gdLst/>
            <a:ahLst/>
            <a:cxnLst/>
            <a:rect l="l" t="t" r="r" b="b"/>
            <a:pathLst>
              <a:path w="208915" h="463550">
                <a:moveTo>
                  <a:pt x="0" y="463295"/>
                </a:moveTo>
                <a:lnTo>
                  <a:pt x="208788" y="463295"/>
                </a:lnTo>
                <a:lnTo>
                  <a:pt x="208788" y="0"/>
                </a:lnTo>
                <a:lnTo>
                  <a:pt x="0" y="0"/>
                </a:lnTo>
                <a:lnTo>
                  <a:pt x="0" y="463295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67850" y="5656326"/>
            <a:ext cx="208915" cy="588645"/>
          </a:xfrm>
          <a:custGeom>
            <a:avLst/>
            <a:gdLst/>
            <a:ahLst/>
            <a:cxnLst/>
            <a:rect l="l" t="t" r="r" b="b"/>
            <a:pathLst>
              <a:path w="208915" h="588645">
                <a:moveTo>
                  <a:pt x="0" y="588264"/>
                </a:moveTo>
                <a:lnTo>
                  <a:pt x="208788" y="588264"/>
                </a:lnTo>
                <a:lnTo>
                  <a:pt x="208788" y="0"/>
                </a:lnTo>
                <a:lnTo>
                  <a:pt x="0" y="0"/>
                </a:lnTo>
                <a:lnTo>
                  <a:pt x="0" y="58826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467850" y="5656326"/>
            <a:ext cx="208915" cy="588645"/>
          </a:xfrm>
          <a:custGeom>
            <a:avLst/>
            <a:gdLst/>
            <a:ahLst/>
            <a:cxnLst/>
            <a:rect l="l" t="t" r="r" b="b"/>
            <a:pathLst>
              <a:path w="208915" h="588645">
                <a:moveTo>
                  <a:pt x="0" y="588264"/>
                </a:moveTo>
                <a:lnTo>
                  <a:pt x="208788" y="588264"/>
                </a:lnTo>
                <a:lnTo>
                  <a:pt x="208788" y="0"/>
                </a:lnTo>
                <a:lnTo>
                  <a:pt x="0" y="0"/>
                </a:lnTo>
                <a:lnTo>
                  <a:pt x="0" y="588264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717785" y="5746241"/>
            <a:ext cx="208915" cy="498475"/>
          </a:xfrm>
          <a:custGeom>
            <a:avLst/>
            <a:gdLst/>
            <a:ahLst/>
            <a:cxnLst/>
            <a:rect l="l" t="t" r="r" b="b"/>
            <a:pathLst>
              <a:path w="208915" h="498475">
                <a:moveTo>
                  <a:pt x="0" y="498347"/>
                </a:moveTo>
                <a:lnTo>
                  <a:pt x="208788" y="498347"/>
                </a:lnTo>
                <a:lnTo>
                  <a:pt x="208788" y="0"/>
                </a:lnTo>
                <a:lnTo>
                  <a:pt x="0" y="0"/>
                </a:lnTo>
                <a:lnTo>
                  <a:pt x="0" y="49834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717785" y="5746241"/>
            <a:ext cx="208915" cy="498475"/>
          </a:xfrm>
          <a:custGeom>
            <a:avLst/>
            <a:gdLst/>
            <a:ahLst/>
            <a:cxnLst/>
            <a:rect l="l" t="t" r="r" b="b"/>
            <a:pathLst>
              <a:path w="208915" h="498475">
                <a:moveTo>
                  <a:pt x="0" y="498347"/>
                </a:moveTo>
                <a:lnTo>
                  <a:pt x="208788" y="498347"/>
                </a:lnTo>
                <a:lnTo>
                  <a:pt x="208788" y="0"/>
                </a:lnTo>
                <a:lnTo>
                  <a:pt x="0" y="0"/>
                </a:lnTo>
                <a:lnTo>
                  <a:pt x="0" y="498347"/>
                </a:lnTo>
                <a:close/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95955" y="2683764"/>
            <a:ext cx="0" cy="3613785"/>
          </a:xfrm>
          <a:custGeom>
            <a:avLst/>
            <a:gdLst/>
            <a:ahLst/>
            <a:cxnLst/>
            <a:rect l="l" t="t" r="r" b="b"/>
            <a:pathLst>
              <a:path h="3613785">
                <a:moveTo>
                  <a:pt x="0" y="0"/>
                </a:moveTo>
                <a:lnTo>
                  <a:pt x="0" y="361340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16707" y="6243828"/>
            <a:ext cx="7330440" cy="0"/>
          </a:xfrm>
          <a:custGeom>
            <a:avLst/>
            <a:gdLst/>
            <a:ahLst/>
            <a:cxnLst/>
            <a:rect l="l" t="t" r="r" b="b"/>
            <a:pathLst>
              <a:path w="7330440">
                <a:moveTo>
                  <a:pt x="0" y="0"/>
                </a:moveTo>
                <a:lnTo>
                  <a:pt x="7330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45892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95827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45764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5700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47159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97096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47032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96967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6903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96840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46776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96711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46647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96584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46520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96456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46392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197852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47788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97723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47659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97595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47531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97468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47404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97340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47276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97211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47147" y="6243828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2060194" y="1130172"/>
            <a:ext cx="3232150" cy="170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abou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uc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ticid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mon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ultu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ell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52400" indent="-8826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ene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urba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ands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ape</a:t>
            </a:r>
            <a:endParaRPr sz="180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395"/>
              </a:spcBef>
            </a:pPr>
            <a:r>
              <a:rPr sz="1950" b="1" spc="-5" dirty="0">
                <a:latin typeface="Calibri"/>
                <a:cs typeface="Calibri"/>
              </a:rPr>
              <a:t>20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661285" y="3192652"/>
            <a:ext cx="32194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</a:t>
            </a:r>
            <a:r>
              <a:rPr sz="1300" b="1" spc="-10" dirty="0">
                <a:latin typeface="Calibri"/>
                <a:cs typeface="Calibri"/>
              </a:rPr>
              <a:t>5</a:t>
            </a:r>
            <a:r>
              <a:rPr sz="1300" b="1" spc="-5" dirty="0">
                <a:latin typeface="Calibri"/>
                <a:cs typeface="Calibri"/>
              </a:rPr>
              <a:t>.8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952750" y="4617339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7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199894" y="4136034"/>
            <a:ext cx="1283970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90"/>
              </a:lnSpc>
            </a:pPr>
            <a:r>
              <a:rPr sz="1300" b="1" spc="-5" dirty="0">
                <a:latin typeface="Calibri"/>
                <a:cs typeface="Calibri"/>
              </a:rPr>
              <a:t>10.5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2270"/>
              </a:lnSpc>
            </a:pPr>
            <a:r>
              <a:rPr sz="1950" b="1" spc="-5" dirty="0">
                <a:latin typeface="Calibri"/>
                <a:cs typeface="Calibri"/>
              </a:rPr>
              <a:t>10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411728" y="3886961"/>
            <a:ext cx="32194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</a:t>
            </a:r>
            <a:r>
              <a:rPr sz="1300" b="1" spc="-10" dirty="0">
                <a:latin typeface="Calibri"/>
                <a:cs typeface="Calibri"/>
              </a:rPr>
              <a:t>1</a:t>
            </a:r>
            <a:r>
              <a:rPr sz="1300" b="1" spc="-5" dirty="0">
                <a:latin typeface="Calibri"/>
                <a:cs typeface="Calibri"/>
              </a:rPr>
              <a:t>.9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661664" y="3762375"/>
            <a:ext cx="32194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</a:t>
            </a:r>
            <a:r>
              <a:rPr sz="1300" b="1" spc="-10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953002" y="4688585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7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202938" y="5115940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5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453254" y="5169306"/>
            <a:ext cx="7378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baseline="-29914" dirty="0">
                <a:latin typeface="Calibri"/>
                <a:cs typeface="Calibri"/>
              </a:rPr>
              <a:t>4</a:t>
            </a:r>
            <a:r>
              <a:rPr sz="1950" b="1" spc="-7" baseline="-29914" dirty="0">
                <a:latin typeface="Calibri"/>
                <a:cs typeface="Calibri"/>
              </a:rPr>
              <a:t>.</a:t>
            </a:r>
            <a:r>
              <a:rPr sz="1950" b="1" baseline="-29914" dirty="0">
                <a:latin typeface="Calibri"/>
                <a:cs typeface="Calibri"/>
              </a:rPr>
              <a:t>2 </a:t>
            </a:r>
            <a:r>
              <a:rPr sz="1300" b="1" spc="-5" dirty="0">
                <a:latin typeface="Calibri"/>
                <a:cs typeface="Calibri"/>
              </a:rPr>
              <a:t>4.</a:t>
            </a:r>
            <a:r>
              <a:rPr sz="1300" b="1" dirty="0">
                <a:latin typeface="Calibri"/>
                <a:cs typeface="Calibri"/>
              </a:rPr>
              <a:t>7 </a:t>
            </a:r>
            <a:r>
              <a:rPr sz="1950" b="1" baseline="-12820" dirty="0">
                <a:latin typeface="Calibri"/>
                <a:cs typeface="Calibri"/>
              </a:rPr>
              <a:t>4</a:t>
            </a:r>
            <a:r>
              <a:rPr sz="1950" b="1" spc="-7" baseline="-12820" dirty="0">
                <a:latin typeface="Calibri"/>
                <a:cs typeface="Calibri"/>
              </a:rPr>
              <a:t>.</a:t>
            </a:r>
            <a:r>
              <a:rPr sz="1950" b="1" baseline="-12820" dirty="0">
                <a:latin typeface="Calibri"/>
                <a:cs typeface="Calibri"/>
              </a:rPr>
              <a:t>5</a:t>
            </a:r>
            <a:endParaRPr sz="1950" baseline="-1282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203316" y="5650255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53634" y="5400928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3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703570" y="5543575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953759" y="5774918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203696" y="5614593"/>
            <a:ext cx="488315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2 </a:t>
            </a:r>
            <a:r>
              <a:rPr sz="1950" b="1" baseline="-17094" dirty="0">
                <a:latin typeface="Calibri"/>
                <a:cs typeface="Calibri"/>
              </a:rPr>
              <a:t>1</a:t>
            </a:r>
            <a:r>
              <a:rPr sz="1950" b="1" spc="-7" baseline="-17094" dirty="0">
                <a:latin typeface="Calibri"/>
                <a:cs typeface="Calibri"/>
              </a:rPr>
              <a:t>.</a:t>
            </a:r>
            <a:r>
              <a:rPr sz="1950" b="1" baseline="-17094" dirty="0">
                <a:latin typeface="Calibri"/>
                <a:cs typeface="Calibri"/>
              </a:rPr>
              <a:t>9</a:t>
            </a:r>
            <a:endParaRPr sz="1950" baseline="-17094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703821" y="5454040"/>
            <a:ext cx="98869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2635" algn="l"/>
              </a:tabLst>
            </a:pPr>
            <a:r>
              <a:rPr sz="1300" b="1" spc="-5" dirty="0">
                <a:latin typeface="Calibri"/>
                <a:cs typeface="Calibri"/>
              </a:rPr>
              <a:t>3.</a:t>
            </a:r>
            <a:r>
              <a:rPr sz="1300" b="1" dirty="0">
                <a:latin typeface="Calibri"/>
                <a:cs typeface="Calibri"/>
              </a:rPr>
              <a:t>1 </a:t>
            </a:r>
            <a:r>
              <a:rPr sz="1950" b="1" baseline="-12820" dirty="0">
                <a:latin typeface="Calibri"/>
                <a:cs typeface="Calibri"/>
              </a:rPr>
              <a:t>2</a:t>
            </a:r>
            <a:r>
              <a:rPr sz="1950" b="1" spc="-7" baseline="-12820" dirty="0">
                <a:latin typeface="Calibri"/>
                <a:cs typeface="Calibri"/>
              </a:rPr>
              <a:t>.</a:t>
            </a:r>
            <a:r>
              <a:rPr sz="1950" b="1" baseline="-12820" dirty="0">
                <a:latin typeface="Calibri"/>
                <a:cs typeface="Calibri"/>
              </a:rPr>
              <a:t>9	</a:t>
            </a:r>
            <a:r>
              <a:rPr sz="1300" b="1" spc="-5" dirty="0">
                <a:latin typeface="Calibri"/>
                <a:cs typeface="Calibri"/>
              </a:rPr>
              <a:t>3.1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204075" y="5543575"/>
            <a:ext cx="2238375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2445" algn="l"/>
                <a:tab pos="1512570" algn="l"/>
              </a:tabLst>
            </a:pP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6	</a:t>
            </a:r>
            <a:r>
              <a:rPr sz="1950" b="1" spc="-7" baseline="-12820" dirty="0">
                <a:latin typeface="Calibri"/>
                <a:cs typeface="Calibri"/>
              </a:rPr>
              <a:t>2.</a:t>
            </a:r>
            <a:r>
              <a:rPr sz="1950" b="1" baseline="-12820" dirty="0">
                <a:latin typeface="Calibri"/>
                <a:cs typeface="Calibri"/>
              </a:rPr>
              <a:t>4 </a:t>
            </a:r>
            <a:r>
              <a:rPr sz="1950" b="1" baseline="-42735" dirty="0">
                <a:latin typeface="Calibri"/>
                <a:cs typeface="Calibri"/>
              </a:rPr>
              <a:t>1</a:t>
            </a:r>
            <a:r>
              <a:rPr sz="1950" b="1" spc="-7" baseline="-42735" dirty="0">
                <a:latin typeface="Calibri"/>
                <a:cs typeface="Calibri"/>
              </a:rPr>
              <a:t>.</a:t>
            </a:r>
            <a:r>
              <a:rPr sz="1950" b="1" baseline="-42735" dirty="0">
                <a:latin typeface="Calibri"/>
                <a:cs typeface="Calibri"/>
              </a:rPr>
              <a:t>9 </a:t>
            </a: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6	</a:t>
            </a:r>
            <a:r>
              <a:rPr sz="1950" b="1" spc="-7" baseline="-12820" dirty="0">
                <a:latin typeface="Calibri"/>
                <a:cs typeface="Calibri"/>
              </a:rPr>
              <a:t>2.</a:t>
            </a:r>
            <a:r>
              <a:rPr sz="1950" b="1" baseline="-12820" dirty="0">
                <a:latin typeface="Calibri"/>
                <a:cs typeface="Calibri"/>
              </a:rPr>
              <a:t>4 </a:t>
            </a:r>
            <a:r>
              <a:rPr sz="1950" b="1" baseline="-47008" dirty="0">
                <a:latin typeface="Calibri"/>
                <a:cs typeface="Calibri"/>
              </a:rPr>
              <a:t>1</a:t>
            </a:r>
            <a:r>
              <a:rPr sz="1950" b="1" spc="-7" baseline="-47008" dirty="0">
                <a:latin typeface="Calibri"/>
                <a:cs typeface="Calibri"/>
              </a:rPr>
              <a:t>.</a:t>
            </a:r>
            <a:r>
              <a:rPr sz="1950" b="1" baseline="-47008" dirty="0">
                <a:latin typeface="Calibri"/>
                <a:cs typeface="Calibri"/>
              </a:rPr>
              <a:t>8 </a:t>
            </a:r>
            <a:r>
              <a:rPr sz="1300" b="1" dirty="0">
                <a:latin typeface="Calibri"/>
                <a:cs typeface="Calibri"/>
              </a:rPr>
              <a:t>2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454643" y="5472252"/>
            <a:ext cx="2381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3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55022" y="5418963"/>
            <a:ext cx="48768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3</a:t>
            </a:r>
            <a:r>
              <a:rPr sz="1300" b="1" spc="-5" dirty="0">
                <a:latin typeface="Calibri"/>
                <a:cs typeface="Calibri"/>
              </a:rPr>
              <a:t>.</a:t>
            </a:r>
            <a:r>
              <a:rPr sz="1300" b="1" dirty="0">
                <a:latin typeface="Calibri"/>
                <a:cs typeface="Calibri"/>
              </a:rPr>
              <a:t>3 </a:t>
            </a:r>
            <a:r>
              <a:rPr sz="1950" b="1" baseline="-29914" dirty="0">
                <a:latin typeface="Calibri"/>
                <a:cs typeface="Calibri"/>
              </a:rPr>
              <a:t>2</a:t>
            </a:r>
            <a:r>
              <a:rPr sz="1950" b="1" spc="-7" baseline="-29914" dirty="0">
                <a:latin typeface="Calibri"/>
                <a:cs typeface="Calibri"/>
              </a:rPr>
              <a:t>.</a:t>
            </a:r>
            <a:r>
              <a:rPr sz="1950" b="1" baseline="-29914" dirty="0">
                <a:latin typeface="Calibri"/>
                <a:cs typeface="Calibri"/>
              </a:rPr>
              <a:t>8</a:t>
            </a:r>
            <a:endParaRPr sz="1950" baseline="-29914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326385" y="6117132"/>
            <a:ext cx="15240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latin typeface="Calibri"/>
                <a:cs typeface="Calibri"/>
              </a:rPr>
              <a:t>0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326385" y="5226329"/>
            <a:ext cx="15240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5" dirty="0">
                <a:latin typeface="Calibri"/>
                <a:cs typeface="Calibri"/>
              </a:rPr>
              <a:t>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199894" y="3445509"/>
            <a:ext cx="278765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spc="-5" dirty="0">
                <a:latin typeface="Calibri"/>
                <a:cs typeface="Calibri"/>
              </a:rPr>
              <a:t>15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40838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1986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141091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1988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641216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1990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141470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1992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641596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1994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141721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1996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641975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1998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142101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42354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2002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142480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2004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642606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2006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142858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2008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642984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143238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2012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643364" y="6372631"/>
            <a:ext cx="36322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latin typeface="Calibri"/>
                <a:cs typeface="Calibri"/>
              </a:rPr>
              <a:t>2014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843785" y="2823637"/>
            <a:ext cx="275590" cy="3264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latin typeface="Calibri"/>
                <a:cs typeface="Calibri"/>
              </a:rPr>
              <a:t>Insecticide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Ap</a:t>
            </a:r>
            <a:r>
              <a:rPr sz="1950" b="1" spc="-5" dirty="0">
                <a:latin typeface="Calibri"/>
                <a:cs typeface="Calibri"/>
              </a:rPr>
              <a:t>p</a:t>
            </a:r>
            <a:r>
              <a:rPr sz="1950" b="1" dirty="0">
                <a:latin typeface="Calibri"/>
                <a:cs typeface="Calibri"/>
              </a:rPr>
              <a:t>l</a:t>
            </a:r>
            <a:r>
              <a:rPr sz="1950" b="1" spc="-10" dirty="0">
                <a:latin typeface="Calibri"/>
                <a:cs typeface="Calibri"/>
              </a:rPr>
              <a:t>ic</a:t>
            </a:r>
            <a:r>
              <a:rPr sz="1950" b="1" spc="-15" dirty="0">
                <a:latin typeface="Calibri"/>
                <a:cs typeface="Calibri"/>
              </a:rPr>
              <a:t>a</a:t>
            </a:r>
            <a:r>
              <a:rPr sz="1950" b="1" dirty="0">
                <a:latin typeface="Calibri"/>
                <a:cs typeface="Calibri"/>
              </a:rPr>
              <a:t>tio</a:t>
            </a:r>
            <a:r>
              <a:rPr sz="1950" b="1" spc="-5" dirty="0">
                <a:latin typeface="Calibri"/>
                <a:cs typeface="Calibri"/>
              </a:rPr>
              <a:t>n</a:t>
            </a:r>
            <a:r>
              <a:rPr sz="1950" b="1" dirty="0">
                <a:latin typeface="Calibri"/>
                <a:cs typeface="Calibri"/>
              </a:rPr>
              <a:t>s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(</a:t>
            </a:r>
            <a:r>
              <a:rPr sz="1950" b="1" spc="-10" dirty="0">
                <a:latin typeface="Calibri"/>
                <a:cs typeface="Calibri"/>
              </a:rPr>
              <a:t>m</a:t>
            </a:r>
            <a:r>
              <a:rPr sz="1950" b="1" dirty="0">
                <a:latin typeface="Calibri"/>
                <a:cs typeface="Calibri"/>
              </a:rPr>
              <a:t>ean)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095370" y="2854960"/>
            <a:ext cx="304355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3329"/>
              </a:lnSpc>
            </a:pPr>
            <a:r>
              <a:rPr sz="2800" spc="-20" dirty="0">
                <a:latin typeface="Calibri"/>
                <a:cs typeface="Calibri"/>
              </a:rPr>
              <a:t>Geo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gia </a:t>
            </a: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471796" y="3580384"/>
            <a:ext cx="1574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1986-</a:t>
            </a:r>
            <a:r>
              <a:rPr sz="2800" spc="-1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-1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762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6466" rIns="0" bIns="0" rtlCol="0">
            <a:spAutoFit/>
          </a:bodyPr>
          <a:lstStyle/>
          <a:p>
            <a:pPr marL="2694940">
              <a:lnSpc>
                <a:spcPct val="100000"/>
              </a:lnSpc>
            </a:pPr>
            <a:r>
              <a:rPr sz="3100" b="1" spc="-2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b="1" spc="-35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thm</a:t>
            </a:r>
            <a:r>
              <a:rPr sz="3100" b="1" spc="-3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b="1" spc="-10" dirty="0">
                <a:solidFill>
                  <a:srgbClr val="2E1A13"/>
                </a:solidFill>
                <a:latin typeface="Arial"/>
                <a:cs typeface="Arial"/>
              </a:rPr>
              <a:t>,</a:t>
            </a:r>
            <a:r>
              <a:rPr sz="3100" b="1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2E1A13"/>
                </a:solidFill>
                <a:latin typeface="Arial"/>
                <a:cs typeface="Arial"/>
              </a:rPr>
              <a:t>Infections,</a:t>
            </a:r>
            <a:r>
              <a:rPr sz="3100" b="1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and</a:t>
            </a:r>
            <a:r>
              <a:rPr sz="3100" b="1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2E1A13"/>
                </a:solidFill>
                <a:latin typeface="Arial"/>
                <a:cs typeface="Arial"/>
              </a:rPr>
              <a:t>Alle</a:t>
            </a:r>
            <a:r>
              <a:rPr sz="3100" b="1" spc="-3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gies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558" y="1775959"/>
            <a:ext cx="11024235" cy="444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321310">
              <a:lnSpc>
                <a:spcPct val="100000"/>
              </a:lnSpc>
              <a:buClr>
                <a:srgbClr val="2E1A13"/>
              </a:buClr>
              <a:buFont typeface="Wingdings"/>
              <a:buChar char="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festati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ns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and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ic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attacks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can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x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ty,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stress,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so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ni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.</a:t>
            </a:r>
            <a:endParaRPr sz="2250">
              <a:latin typeface="Arial"/>
              <a:cs typeface="Arial"/>
            </a:endParaRPr>
          </a:p>
          <a:p>
            <a:pPr marL="708660" marR="894080" lvl="1" indent="-267970">
              <a:lnSpc>
                <a:spcPct val="100000"/>
              </a:lnSpc>
              <a:spcBef>
                <a:spcPts val="405"/>
              </a:spcBef>
              <a:buClr>
                <a:srgbClr val="2E1A13"/>
              </a:buClr>
              <a:buFont typeface="Wingdings"/>
              <a:buChar char=""/>
              <a:tabLst>
                <a:tab pos="70929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v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opme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 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on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sitosis</a:t>
            </a:r>
            <a:r>
              <a:rPr sz="2250" spc="-5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is 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ssi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as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 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son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v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ops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an overwhelmi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sess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on</a:t>
            </a:r>
            <a:r>
              <a:rPr sz="2250" spc="-5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with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gs.</a:t>
            </a:r>
            <a:endParaRPr sz="2250">
              <a:latin typeface="Arial"/>
              <a:cs typeface="Arial"/>
            </a:endParaRPr>
          </a:p>
          <a:p>
            <a:pPr marL="708660" marR="5080" lvl="1" indent="-267970">
              <a:lnSpc>
                <a:spcPct val="100000"/>
              </a:lnSpc>
              <a:spcBef>
                <a:spcPts val="395"/>
              </a:spcBef>
              <a:buClr>
                <a:srgbClr val="2E1A13"/>
              </a:buClr>
              <a:buFont typeface="Wingdings"/>
              <a:buChar char=""/>
              <a:tabLst>
                <a:tab pos="70929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Suffer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rs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 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on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itosis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sati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"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s"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wl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ng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on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or u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ir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ski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,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even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w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en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in</a:t>
            </a:r>
            <a:r>
              <a:rPr sz="225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ity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no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sites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esent.</a:t>
            </a:r>
            <a:endParaRPr sz="22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Clr>
                <a:srgbClr val="2E1A13"/>
              </a:buClr>
              <a:buFont typeface="Wingdings"/>
              <a:buChar char=""/>
            </a:pPr>
            <a:endParaRPr sz="3000">
              <a:latin typeface="Times New Roman"/>
              <a:cs typeface="Times New Roman"/>
            </a:endParaRPr>
          </a:p>
          <a:p>
            <a:pPr marL="334010" marR="125730" indent="-321310">
              <a:lnSpc>
                <a:spcPct val="100000"/>
              </a:lnSpc>
              <a:buClr>
                <a:srgbClr val="2E1A13"/>
              </a:buClr>
              <a:buFont typeface="Wingdings"/>
              <a:buChar char=""/>
              <a:tabLst>
                <a:tab pos="33464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ot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sym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toms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occ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from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te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gs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or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from th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ir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expos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e.</a:t>
            </a:r>
            <a:endParaRPr sz="2250">
              <a:latin typeface="Arial"/>
              <a:cs typeface="Arial"/>
            </a:endParaRPr>
          </a:p>
          <a:p>
            <a:pPr marL="708660" lvl="1" indent="-267970">
              <a:lnSpc>
                <a:spcPct val="100000"/>
              </a:lnSpc>
              <a:spcBef>
                <a:spcPts val="395"/>
              </a:spcBef>
              <a:buClr>
                <a:srgbClr val="2E1A13"/>
              </a:buClr>
              <a:buFont typeface="Wingdings"/>
              <a:buChar char=""/>
              <a:tabLst>
                <a:tab pos="70929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Anap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la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x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is,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life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at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en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ing</a:t>
            </a:r>
            <a:r>
              <a:rPr sz="2250" spc="-5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allergic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action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from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injection</a:t>
            </a:r>
            <a:r>
              <a:rPr sz="2250" spc="-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serum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endParaRPr sz="2250">
              <a:latin typeface="Arial"/>
              <a:cs typeface="Arial"/>
            </a:endParaRPr>
          </a:p>
          <a:p>
            <a:pPr marL="708660">
              <a:lnSpc>
                <a:spcPct val="100000"/>
              </a:lnSpc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ot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ns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ec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fic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ot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in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,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en rar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ly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cu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d.</a:t>
            </a:r>
            <a:endParaRPr sz="2250">
              <a:latin typeface="Arial"/>
              <a:cs typeface="Arial"/>
            </a:endParaRPr>
          </a:p>
          <a:p>
            <a:pPr marL="708660" lvl="1" indent="-267970">
              <a:lnSpc>
                <a:spcPct val="100000"/>
              </a:lnSpc>
              <a:spcBef>
                <a:spcPts val="395"/>
              </a:spcBef>
              <a:buClr>
                <a:srgbClr val="2E1A13"/>
              </a:buClr>
              <a:buFont typeface="Wingdings"/>
              <a:buChar char=""/>
              <a:tabLst>
                <a:tab pos="70929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Bacte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ial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skin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fections</a:t>
            </a:r>
            <a:r>
              <a:rPr sz="2250" spc="-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occ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25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skin</a:t>
            </a:r>
            <a:r>
              <a:rPr sz="2250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k</a:t>
            </a:r>
            <a:r>
              <a:rPr sz="2250" spc="-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wn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from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scr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tching.</a:t>
            </a:r>
            <a:endParaRPr sz="2250">
              <a:latin typeface="Arial"/>
              <a:cs typeface="Arial"/>
            </a:endParaRPr>
          </a:p>
          <a:p>
            <a:pPr marL="708660" lvl="1" indent="-267970">
              <a:lnSpc>
                <a:spcPct val="100000"/>
              </a:lnSpc>
              <a:spcBef>
                <a:spcPts val="405"/>
              </a:spcBef>
              <a:buClr>
                <a:srgbClr val="2E1A13"/>
              </a:buClr>
              <a:buFont typeface="Wingdings"/>
              <a:buChar char=""/>
              <a:tabLst>
                <a:tab pos="709295" algn="l"/>
              </a:tabLst>
            </a:pP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Sys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ic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is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ni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250" spc="-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occ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spc="-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if the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tes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250" spc="-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250" spc="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mero</a:t>
            </a:r>
            <a:r>
              <a:rPr sz="2250" spc="-1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250" dirty="0">
                <a:solidFill>
                  <a:srgbClr val="2E1A13"/>
                </a:solidFill>
                <a:latin typeface="Arial"/>
                <a:cs typeface="Arial"/>
              </a:rPr>
              <a:t>s.</a:t>
            </a:r>
            <a:endParaRPr sz="22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621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7290" y="847377"/>
            <a:ext cx="9999980" cy="481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145" dirty="0">
                <a:solidFill>
                  <a:srgbClr val="2E1A13"/>
                </a:solidFill>
                <a:latin typeface="Arial"/>
                <a:cs typeface="Arial"/>
              </a:rPr>
              <a:t>W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ant</a:t>
            </a:r>
            <a:r>
              <a:rPr sz="3100" b="1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4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no</a:t>
            </a:r>
            <a:r>
              <a:rPr sz="3100" b="1" spc="-1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her </a:t>
            </a:r>
            <a:r>
              <a:rPr sz="3100" b="1" spc="-1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3100" b="1" spc="-3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b="1" spc="-3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on</a:t>
            </a:r>
            <a:r>
              <a:rPr sz="3100" b="1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15" dirty="0">
                <a:solidFill>
                  <a:srgbClr val="2E1A13"/>
                </a:solidFill>
                <a:latin typeface="Arial"/>
                <a:cs typeface="Arial"/>
              </a:rPr>
              <a:t>fe</a:t>
            </a:r>
            <a:r>
              <a:rPr sz="3100" b="1" spc="-3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b="1" spc="-1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3100" b="1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bed</a:t>
            </a:r>
            <a:r>
              <a:rPr sz="3100" b="1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b="1" spc="-20" dirty="0">
                <a:solidFill>
                  <a:srgbClr val="2E1A13"/>
                </a:solidFill>
                <a:latin typeface="Arial"/>
                <a:cs typeface="Arial"/>
              </a:rPr>
              <a:t>bugs?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3900">
              <a:latin typeface="Times New Roman"/>
              <a:cs typeface="Times New Roman"/>
            </a:endParaRPr>
          </a:p>
          <a:p>
            <a:pPr marL="494030" marR="121285" indent="-481330">
              <a:lnSpc>
                <a:spcPct val="99900"/>
              </a:lnSpc>
              <a:buClr>
                <a:srgbClr val="2E1A13"/>
              </a:buClr>
              <a:buFont typeface="Arial"/>
              <a:buChar char="•"/>
              <a:tabLst>
                <a:tab pos="494665" algn="l"/>
              </a:tabLst>
            </a:pP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They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can</a:t>
            </a:r>
            <a:r>
              <a:rPr sz="31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sometimes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set</a:t>
            </a:r>
            <a:r>
              <a:rPr sz="31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75" dirty="0">
                <a:solidFill>
                  <a:srgbClr val="2E1A13"/>
                </a:solidFill>
                <a:latin typeface="Arial"/>
                <a:cs typeface="Arial"/>
              </a:rPr>
              <a:t>f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f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al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ic</a:t>
            </a:r>
            <a:r>
              <a:rPr sz="31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re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ctio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s,</a:t>
            </a:r>
            <a:r>
              <a:rPr sz="31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asthma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 attacks,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31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hyl</a:t>
            </a:r>
            <a:r>
              <a:rPr sz="3100" spc="-4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xis</a:t>
            </a:r>
            <a:r>
              <a:rPr sz="3100" spc="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acc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rdi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3100" spc="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al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ists</a:t>
            </a:r>
            <a:r>
              <a:rPr sz="31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at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the a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al</a:t>
            </a:r>
            <a:r>
              <a:rPr sz="31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sci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ntific</a:t>
            </a:r>
            <a:r>
              <a:rPr sz="31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me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ting</a:t>
            </a:r>
            <a:r>
              <a:rPr sz="31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31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3100" spc="-16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Amer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can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C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ll</a:t>
            </a:r>
            <a:r>
              <a:rPr sz="3100" spc="-4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ge</a:t>
            </a:r>
            <a:r>
              <a:rPr sz="3100" spc="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of All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rg</a:t>
            </a:r>
            <a:r>
              <a:rPr sz="3100" spc="-254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,</a:t>
            </a:r>
            <a:r>
              <a:rPr sz="3100" spc="-15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Asthma</a:t>
            </a:r>
            <a:r>
              <a:rPr sz="31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31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Im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ol</a:t>
            </a:r>
            <a:r>
              <a:rPr sz="3100" spc="-4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gy</a:t>
            </a:r>
            <a:r>
              <a:rPr sz="31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(ACAAI)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in</a:t>
            </a:r>
            <a:r>
              <a:rPr sz="31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Ph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ix,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 Nov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45" dirty="0">
                <a:solidFill>
                  <a:srgbClr val="2E1A13"/>
                </a:solidFill>
                <a:latin typeface="Arial"/>
                <a:cs typeface="Arial"/>
              </a:rPr>
              <a:t>1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1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-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16.</a:t>
            </a:r>
            <a:endParaRPr sz="3100">
              <a:latin typeface="Arial"/>
              <a:cs typeface="Arial"/>
            </a:endParaRPr>
          </a:p>
          <a:p>
            <a:pPr marL="494030" marR="5080" indent="-481330" algn="just">
              <a:lnSpc>
                <a:spcPct val="99900"/>
              </a:lnSpc>
              <a:spcBef>
                <a:spcPts val="400"/>
              </a:spcBef>
              <a:buClr>
                <a:srgbClr val="2E1A13"/>
              </a:buClr>
              <a:buFont typeface="Arial"/>
              <a:buChar char="•"/>
              <a:tabLst>
                <a:tab pos="494665" algn="l"/>
              </a:tabLst>
            </a:pP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insects</a:t>
            </a:r>
            <a:r>
              <a:rPr sz="31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can</a:t>
            </a:r>
            <a:r>
              <a:rPr sz="310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trig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31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an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al</a:t>
            </a:r>
            <a:r>
              <a:rPr sz="3100" spc="-2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ic</a:t>
            </a:r>
            <a:r>
              <a:rPr sz="31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asthma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attack</a:t>
            </a:r>
            <a:r>
              <a:rPr sz="31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wh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 the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dri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31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ter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skins</a:t>
            </a:r>
            <a:r>
              <a:rPr sz="31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31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feces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become</a:t>
            </a:r>
            <a:r>
              <a:rPr sz="31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air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or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 i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31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by</a:t>
            </a:r>
            <a:r>
              <a:rPr sz="31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susc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pti</a:t>
            </a:r>
            <a:r>
              <a:rPr sz="3100" spc="-4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3100" spc="-15" dirty="0">
                <a:solidFill>
                  <a:srgbClr val="2E1A13"/>
                </a:solidFill>
                <a:latin typeface="Arial"/>
                <a:cs typeface="Arial"/>
              </a:rPr>
              <a:t>le</a:t>
            </a:r>
            <a:r>
              <a:rPr sz="3100" spc="4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2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3100" spc="-35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3100" spc="-3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3100" spc="-10" dirty="0">
                <a:solidFill>
                  <a:srgbClr val="2E1A13"/>
                </a:solidFill>
                <a:latin typeface="Arial"/>
                <a:cs typeface="Arial"/>
              </a:rPr>
              <a:t>.</a:t>
            </a:r>
            <a:endParaRPr sz="3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058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325" rIns="0" bIns="0" rtlCol="0">
            <a:spAutoFit/>
          </a:bodyPr>
          <a:lstStyle/>
          <a:p>
            <a:pPr marL="3573145">
              <a:lnSpc>
                <a:spcPts val="3990"/>
              </a:lnSpc>
            </a:pP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Con</a:t>
            </a:r>
            <a:r>
              <a:rPr sz="3350" b="1" spc="1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rolling</a:t>
            </a:r>
            <a:r>
              <a:rPr sz="3350" b="1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Bed</a:t>
            </a:r>
            <a:r>
              <a:rPr sz="3350" b="1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Bugs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0221" y="1355126"/>
            <a:ext cx="10234295" cy="489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  <a:tabLst>
                <a:tab pos="7040880" algn="l"/>
              </a:tabLst>
            </a:pP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compr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he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sive</a:t>
            </a:r>
            <a:r>
              <a:rPr sz="25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IPM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gr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m</a:t>
            </a:r>
            <a:r>
              <a:rPr sz="25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trol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bed bu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may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include a num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er</a:t>
            </a:r>
            <a:r>
              <a:rPr sz="25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n-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chemi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c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al</a:t>
            </a:r>
            <a:r>
              <a:rPr sz="2500" spc="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and chemi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c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al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methods.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	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Mos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these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best d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ne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by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licensed 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st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contr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l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fes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io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al.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500" b="1" spc="15" dirty="0">
                <a:solidFill>
                  <a:srgbClr val="2E1A13"/>
                </a:solidFill>
                <a:latin typeface="Arial"/>
                <a:cs typeface="Arial"/>
              </a:rPr>
              <a:t>No</a:t>
            </a:r>
            <a:r>
              <a:rPr sz="2500" b="1" spc="5" dirty="0">
                <a:solidFill>
                  <a:srgbClr val="2E1A13"/>
                </a:solidFill>
                <a:latin typeface="Arial"/>
                <a:cs typeface="Arial"/>
              </a:rPr>
              <a:t>n-</a:t>
            </a:r>
            <a:r>
              <a:rPr sz="2500" b="1" spc="10" dirty="0">
                <a:solidFill>
                  <a:srgbClr val="2E1A13"/>
                </a:solidFill>
                <a:latin typeface="Arial"/>
                <a:cs typeface="Arial"/>
              </a:rPr>
              <a:t>Chemical</a:t>
            </a:r>
            <a:r>
              <a:rPr sz="2500" b="1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b="1" spc="15" dirty="0">
                <a:solidFill>
                  <a:srgbClr val="2E1A13"/>
                </a:solidFill>
                <a:latin typeface="Arial"/>
                <a:cs typeface="Arial"/>
              </a:rPr>
              <a:t>Means</a:t>
            </a:r>
            <a:endParaRPr sz="2500">
              <a:latin typeface="Arial"/>
              <a:cs typeface="Arial"/>
            </a:endParaRPr>
          </a:p>
          <a:p>
            <a:pPr marL="1190625" marR="290195" indent="-522605" algn="just">
              <a:lnSpc>
                <a:spcPct val="101200"/>
              </a:lnSpc>
              <a:spcBef>
                <a:spcPts val="1100"/>
              </a:spcBef>
              <a:buClr>
                <a:srgbClr val="2E1A13"/>
              </a:buClr>
              <a:buFont typeface="Arial"/>
              <a:buChar char="•"/>
              <a:tabLst>
                <a:tab pos="1191260" algn="l"/>
              </a:tabLst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Put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ed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ing</a:t>
            </a:r>
            <a:r>
              <a:rPr sz="2500" spc="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and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clothing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in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yer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at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igh</a:t>
            </a:r>
            <a:r>
              <a:rPr sz="25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temper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tures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for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 30 min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tes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kill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gs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(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j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ust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w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shing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will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lly</a:t>
            </a:r>
            <a:r>
              <a:rPr sz="2500" spc="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 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k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ill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 bed bu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s).</a:t>
            </a:r>
            <a:endParaRPr sz="2500">
              <a:latin typeface="Arial"/>
              <a:cs typeface="Arial"/>
            </a:endParaRPr>
          </a:p>
          <a:p>
            <a:pPr marL="1190625" indent="-522605">
              <a:lnSpc>
                <a:spcPct val="100000"/>
              </a:lnSpc>
              <a:spcBef>
                <a:spcPts val="1140"/>
              </a:spcBef>
              <a:buClr>
                <a:srgbClr val="2E1A13"/>
              </a:buClr>
              <a:buFont typeface="Arial"/>
              <a:buChar char="•"/>
              <a:tabLst>
                <a:tab pos="1191260" algn="l"/>
              </a:tabLst>
            </a:pP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at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infe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ted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articles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an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/or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as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 least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1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2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0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ºF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(ap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ro</a:t>
            </a:r>
            <a:r>
              <a:rPr sz="2500" spc="-40" dirty="0">
                <a:solidFill>
                  <a:srgbClr val="2E1A13"/>
                </a:solidFill>
                <a:latin typeface="Arial"/>
                <a:cs typeface="Arial"/>
              </a:rPr>
              <a:t>x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  <a:p>
            <a:pPr marL="1190625">
              <a:lnSpc>
                <a:spcPct val="100000"/>
              </a:lnSpc>
              <a:spcBef>
                <a:spcPts val="35"/>
              </a:spcBef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49 ºC)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for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90 min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tes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sure that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gs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killed.</a:t>
            </a:r>
            <a:endParaRPr sz="2500">
              <a:latin typeface="Arial"/>
              <a:cs typeface="Arial"/>
            </a:endParaRPr>
          </a:p>
          <a:p>
            <a:pPr marL="1190625" indent="-522605">
              <a:lnSpc>
                <a:spcPct val="100000"/>
              </a:lnSpc>
              <a:spcBef>
                <a:spcPts val="1125"/>
              </a:spcBef>
              <a:buClr>
                <a:srgbClr val="2E1A13"/>
              </a:buClr>
              <a:buFont typeface="Arial"/>
              <a:buChar char="•"/>
              <a:tabLst>
                <a:tab pos="1191260" algn="l"/>
              </a:tabLst>
            </a:pP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Vacuum</a:t>
            </a:r>
            <a:endParaRPr sz="2500">
              <a:latin typeface="Arial"/>
              <a:cs typeface="Arial"/>
            </a:endParaRPr>
          </a:p>
          <a:p>
            <a:pPr marL="1190625" indent="-522605">
              <a:lnSpc>
                <a:spcPct val="100000"/>
              </a:lnSpc>
              <a:spcBef>
                <a:spcPts val="1140"/>
              </a:spcBef>
              <a:buClr>
                <a:srgbClr val="2E1A13"/>
              </a:buClr>
              <a:buFont typeface="Arial"/>
              <a:buChar char="•"/>
              <a:tabLst>
                <a:tab pos="1191260" algn="l"/>
              </a:tabLst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Use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mattress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and box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spring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enclosur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1109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547" rIns="0" bIns="0" rtlCol="0">
            <a:spAutoFit/>
          </a:bodyPr>
          <a:lstStyle/>
          <a:p>
            <a:pPr marL="561340">
              <a:lnSpc>
                <a:spcPct val="100000"/>
              </a:lnSpc>
            </a:pP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Con</a:t>
            </a:r>
            <a:r>
              <a:rPr sz="3350" b="1" spc="10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rolling</a:t>
            </a:r>
            <a:r>
              <a:rPr sz="3350" b="1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Bed</a:t>
            </a:r>
            <a:r>
              <a:rPr sz="3350" b="1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3350" b="1" dirty="0">
                <a:solidFill>
                  <a:srgbClr val="2E1A13"/>
                </a:solidFill>
                <a:latin typeface="Arial"/>
                <a:cs typeface="Arial"/>
              </a:rPr>
              <a:t>Bugs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697" y="1401607"/>
            <a:ext cx="9493250" cy="3853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1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500" b="1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500" b="1" spc="10" dirty="0">
                <a:solidFill>
                  <a:srgbClr val="2E1A13"/>
                </a:solidFill>
                <a:latin typeface="Arial"/>
                <a:cs typeface="Arial"/>
              </a:rPr>
              <a:t>ing</a:t>
            </a:r>
            <a:r>
              <a:rPr sz="2500" b="1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b="1" spc="10" dirty="0">
                <a:solidFill>
                  <a:srgbClr val="2E1A13"/>
                </a:solidFill>
                <a:latin typeface="Arial"/>
                <a:cs typeface="Arial"/>
              </a:rPr>
              <a:t>Pesticides</a:t>
            </a:r>
            <a:endParaRPr sz="2500">
              <a:latin typeface="Arial"/>
              <a:cs typeface="Arial"/>
            </a:endParaRPr>
          </a:p>
          <a:p>
            <a:pPr marL="414655" indent="-401955">
              <a:lnSpc>
                <a:spcPct val="100000"/>
              </a:lnSpc>
              <a:spcBef>
                <a:spcPts val="1140"/>
              </a:spcBef>
              <a:buClr>
                <a:srgbClr val="2E1A13"/>
              </a:buClr>
              <a:buFont typeface="Arial"/>
              <a:buChar char="•"/>
              <a:tabLst>
                <a:tab pos="415290" algn="l"/>
              </a:tabLst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Use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 compre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ensive</a:t>
            </a:r>
            <a:r>
              <a:rPr sz="2500" spc="3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strate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for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controlling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bu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35"/>
              </a:spcBef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sticides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sh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uld be 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ly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rt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mult</a:t>
            </a:r>
            <a:r>
              <a:rPr sz="2500" spc="30" dirty="0">
                <a:solidFill>
                  <a:srgbClr val="2E1A13"/>
                </a:solidFill>
                <a:latin typeface="Arial"/>
                <a:cs typeface="Arial"/>
              </a:rPr>
              <a:t>i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-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rt I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PM</a:t>
            </a:r>
            <a:r>
              <a:rPr sz="2500" spc="-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pl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n.</a:t>
            </a:r>
            <a:endParaRPr sz="2500">
              <a:latin typeface="Arial"/>
              <a:cs typeface="Arial"/>
            </a:endParaRPr>
          </a:p>
          <a:p>
            <a:pPr marL="414655" marR="5080" indent="-401955">
              <a:lnSpc>
                <a:spcPct val="101299"/>
              </a:lnSpc>
              <a:spcBef>
                <a:spcPts val="1100"/>
              </a:spcBef>
              <a:buClr>
                <a:srgbClr val="2E1A13"/>
              </a:buClr>
              <a:buFont typeface="Arial"/>
              <a:buChar char="•"/>
              <a:tabLst>
                <a:tab pos="415290" algn="l"/>
              </a:tabLst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Use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the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EPA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Bed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Bug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Pro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uct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Search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tool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elp</a:t>
            </a:r>
            <a:r>
              <a:rPr sz="25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you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f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ind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 pesti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c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ide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od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ct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that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meets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your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eds.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Curr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ntl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,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are over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300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ucts re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is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te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ed by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EPA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for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use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g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ai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st</a:t>
            </a:r>
            <a:r>
              <a:rPr sz="2500" spc="2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u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gs</a:t>
            </a:r>
            <a:r>
              <a:rPr sz="2500" spc="5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35"/>
              </a:spcBef>
            </a:pP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-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va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s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maj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ority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of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w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hich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c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be used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by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consume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r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s.</a:t>
            </a:r>
            <a:endParaRPr sz="2500">
              <a:latin typeface="Arial"/>
              <a:cs typeface="Arial"/>
            </a:endParaRPr>
          </a:p>
          <a:p>
            <a:pPr marL="414655" indent="-401955">
              <a:lnSpc>
                <a:spcPct val="100000"/>
              </a:lnSpc>
              <a:spcBef>
                <a:spcPts val="1140"/>
              </a:spcBef>
              <a:buClr>
                <a:srgbClr val="2E1A13"/>
              </a:buClr>
              <a:buFont typeface="Arial"/>
              <a:buChar char="•"/>
              <a:tabLst>
                <a:tab pos="415290" algn="l"/>
              </a:tabLst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Before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ap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l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y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ing</a:t>
            </a:r>
            <a:r>
              <a:rPr sz="2500" spc="4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or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try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ing</a:t>
            </a:r>
            <a:r>
              <a:rPr sz="2500" spc="-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differe</a:t>
            </a:r>
            <a:r>
              <a:rPr sz="250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 pr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duct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re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a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the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EPA</a:t>
            </a:r>
            <a:endParaRPr sz="250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35"/>
              </a:spcBef>
            </a:pP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d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cume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t,</a:t>
            </a:r>
            <a:r>
              <a:rPr sz="2500" spc="3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”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Wh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Tr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atme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ts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15" dirty="0">
                <a:solidFill>
                  <a:srgbClr val="2E1A13"/>
                </a:solidFill>
                <a:latin typeface="Arial"/>
                <a:cs typeface="Arial"/>
              </a:rPr>
              <a:t>Do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n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’t</a:t>
            </a:r>
            <a:r>
              <a:rPr sz="2500" spc="10" dirty="0">
                <a:solidFill>
                  <a:srgbClr val="2E1A13"/>
                </a:solidFill>
                <a:latin typeface="Arial"/>
                <a:cs typeface="Arial"/>
              </a:rPr>
              <a:t> </a:t>
            </a:r>
            <a:r>
              <a:rPr sz="2500" spc="20" dirty="0">
                <a:solidFill>
                  <a:srgbClr val="2E1A13"/>
                </a:solidFill>
                <a:latin typeface="Arial"/>
                <a:cs typeface="Arial"/>
              </a:rPr>
              <a:t>W</a:t>
            </a:r>
            <a:r>
              <a:rPr sz="2500" spc="-5" dirty="0">
                <a:solidFill>
                  <a:srgbClr val="2E1A13"/>
                </a:solidFill>
                <a:latin typeface="Arial"/>
                <a:cs typeface="Arial"/>
              </a:rPr>
              <a:t>o</a:t>
            </a:r>
            <a:r>
              <a:rPr sz="2500" spc="5" dirty="0">
                <a:solidFill>
                  <a:srgbClr val="2E1A13"/>
                </a:solidFill>
                <a:latin typeface="Arial"/>
                <a:cs typeface="Arial"/>
              </a:rPr>
              <a:t>rk”.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697" y="5940570"/>
            <a:ext cx="864298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2E1A13"/>
                </a:solidFill>
                <a:latin typeface="Arial"/>
                <a:cs typeface="Arial"/>
              </a:rPr>
              <a:t>h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</a:rPr>
              <a:t>t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</a:rPr>
              <a:t>p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</a:rPr>
              <a:t>s:/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</a:rPr>
              <a:t>/</a:t>
            </a:r>
            <a:r>
              <a:rPr sz="1700" spc="-5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www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.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e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p</a:t>
            </a:r>
            <a:r>
              <a:rPr sz="1700" spc="-2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a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.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g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ov/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b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e</a:t>
            </a:r>
            <a:r>
              <a:rPr sz="1700" spc="-2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d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b</a:t>
            </a:r>
            <a:r>
              <a:rPr sz="1700" spc="-2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u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gs/con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t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ro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l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l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i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n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g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-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bed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-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bug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s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-usi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ng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-i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n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t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e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gr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a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t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e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d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-p</a:t>
            </a:r>
            <a:r>
              <a:rPr sz="1700" spc="-2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e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s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t</a:t>
            </a:r>
            <a:r>
              <a:rPr sz="1700" spc="-1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-</a:t>
            </a:r>
            <a:r>
              <a:rPr sz="1700" spc="-2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managemen</a:t>
            </a:r>
            <a:r>
              <a:rPr sz="1700" spc="-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t-i</a:t>
            </a:r>
            <a:r>
              <a:rPr sz="1700" spc="-20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p</a:t>
            </a:r>
            <a:r>
              <a:rPr sz="1700" spc="-15" dirty="0">
                <a:solidFill>
                  <a:srgbClr val="2E1A13"/>
                </a:solidFill>
                <a:latin typeface="Arial"/>
                <a:cs typeface="Arial"/>
                <a:hlinkClick r:id="rId4"/>
              </a:rPr>
              <a:t>m</a:t>
            </a:r>
            <a:endParaRPr sz="1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088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5824" y="2601098"/>
            <a:ext cx="393954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107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2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42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200" b="1" spc="775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200" b="1" spc="57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2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200" b="1" spc="27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tions?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7521" y="268020"/>
            <a:ext cx="5840983" cy="6366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741" y="5878433"/>
            <a:ext cx="583755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ht</a:t>
            </a:r>
            <a:r>
              <a:rPr sz="2800" spc="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t</a:t>
            </a:r>
            <a:r>
              <a:rPr sz="2800" spc="-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p://dph.georgia.go</a:t>
            </a:r>
            <a:r>
              <a:rPr sz="2800" spc="10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v</a:t>
            </a:r>
            <a:r>
              <a:rPr sz="2800" spc="-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/i</a:t>
            </a:r>
            <a:r>
              <a:rPr sz="2800" spc="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n</a:t>
            </a:r>
            <a:r>
              <a:rPr sz="2800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festa</a:t>
            </a:r>
            <a:r>
              <a:rPr sz="2800" spc="-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tio</a:t>
            </a:r>
            <a:r>
              <a:rPr sz="2800" spc="5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n</a:t>
            </a:r>
            <a:r>
              <a:rPr sz="2800" dirty="0">
                <a:solidFill>
                  <a:srgbClr val="2E1A13"/>
                </a:solidFill>
                <a:latin typeface="Trebuchet MS"/>
                <a:cs typeface="Trebuchet MS"/>
                <a:hlinkClick r:id="rId5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282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12192000" cy="350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3395" y="1570482"/>
            <a:ext cx="2840355" cy="457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0000"/>
              </a:lnSpc>
            </a:pP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-30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o</a:t>
            </a:r>
            <a:r>
              <a:rPr sz="1500" b="1" spc="-15" dirty="0">
                <a:latin typeface="Calibri"/>
                <a:cs typeface="Calibri"/>
              </a:rPr>
              <a:t>p</a:t>
            </a:r>
            <a:r>
              <a:rPr sz="1500" b="1" spc="-20" dirty="0">
                <a:latin typeface="Calibri"/>
                <a:cs typeface="Calibri"/>
              </a:rPr>
              <a:t>P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-15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is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F</a:t>
            </a:r>
            <a:r>
              <a:rPr sz="1500" b="1" spc="-20" dirty="0">
                <a:latin typeface="Calibri"/>
                <a:cs typeface="Calibri"/>
              </a:rPr>
              <a:t>u</a:t>
            </a:r>
            <a:r>
              <a:rPr sz="1500" b="1" spc="-10" dirty="0">
                <a:latin typeface="Calibri"/>
                <a:cs typeface="Calibri"/>
              </a:rPr>
              <a:t>nded</a:t>
            </a:r>
            <a:r>
              <a:rPr sz="1500" b="1" spc="-25" dirty="0">
                <a:latin typeface="Calibri"/>
                <a:cs typeface="Calibri"/>
              </a:rPr>
              <a:t> b</a:t>
            </a:r>
            <a:r>
              <a:rPr sz="1500" b="1" spc="-10" dirty="0">
                <a:latin typeface="Calibri"/>
                <a:cs typeface="Calibri"/>
              </a:rPr>
              <a:t>y HU</a:t>
            </a:r>
            <a:r>
              <a:rPr sz="1500" b="1" dirty="0">
                <a:latin typeface="Calibri"/>
                <a:cs typeface="Calibri"/>
              </a:rPr>
              <a:t>D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via</a:t>
            </a:r>
            <a:r>
              <a:rPr sz="1500" b="1" spc="-10" dirty="0">
                <a:latin typeface="Calibri"/>
                <a:cs typeface="Calibri"/>
              </a:rPr>
              <a:t> U</a:t>
            </a:r>
            <a:r>
              <a:rPr sz="1500" b="1" dirty="0">
                <a:latin typeface="Calibri"/>
                <a:cs typeface="Calibri"/>
              </a:rPr>
              <a:t>S</a:t>
            </a:r>
            <a:r>
              <a:rPr sz="1500" b="1" spc="-35" dirty="0">
                <a:latin typeface="Calibri"/>
                <a:cs typeface="Calibri"/>
              </a:rPr>
              <a:t>D</a:t>
            </a:r>
            <a:r>
              <a:rPr sz="1500" b="1" spc="-10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30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o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</a:t>
            </a:r>
            <a:r>
              <a:rPr sz="1500" b="1" spc="-35" dirty="0">
                <a:latin typeface="Calibri"/>
                <a:cs typeface="Calibri"/>
              </a:rPr>
              <a:t>r</a:t>
            </a:r>
            <a:r>
              <a:rPr sz="1500" b="1" spc="-10" dirty="0">
                <a:latin typeface="Calibri"/>
                <a:cs typeface="Calibri"/>
              </a:rPr>
              <a:t>ovide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c</a:t>
            </a:r>
            <a:r>
              <a:rPr sz="1500" b="1" spc="-10" dirty="0">
                <a:latin typeface="Calibri"/>
                <a:cs typeface="Calibri"/>
              </a:rPr>
              <a:t>o</a:t>
            </a:r>
            <a:r>
              <a:rPr sz="1500" b="1" spc="-15" dirty="0">
                <a:latin typeface="Calibri"/>
                <a:cs typeface="Calibri"/>
              </a:rPr>
              <a:t>n</a:t>
            </a:r>
            <a:r>
              <a:rPr sz="1500" b="1" spc="-10" dirty="0">
                <a:latin typeface="Calibri"/>
                <a:cs typeface="Calibri"/>
              </a:rPr>
              <a:t>sul</a:t>
            </a:r>
            <a:r>
              <a:rPr sz="1500" b="1" spc="-25" dirty="0">
                <a:latin typeface="Calibri"/>
                <a:cs typeface="Calibri"/>
              </a:rPr>
              <a:t>t</a:t>
            </a:r>
            <a:r>
              <a:rPr sz="1500" b="1" spc="-20" dirty="0">
                <a:latin typeface="Calibri"/>
                <a:cs typeface="Calibri"/>
              </a:rPr>
              <a:t>a</a:t>
            </a:r>
            <a:r>
              <a:rPr sz="1500" b="1" spc="-15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ion and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t</a:t>
            </a:r>
            <a:r>
              <a:rPr sz="1500" b="1" spc="-45" dirty="0">
                <a:latin typeface="Calibri"/>
                <a:cs typeface="Calibri"/>
              </a:rPr>
              <a:t>r</a:t>
            </a:r>
            <a:r>
              <a:rPr sz="1500" b="1" spc="-10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10" dirty="0">
                <a:latin typeface="Calibri"/>
                <a:cs typeface="Calibri"/>
              </a:rPr>
              <a:t>ning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30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o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f</a:t>
            </a:r>
            <a:r>
              <a:rPr sz="1500" b="1" spc="-20" dirty="0">
                <a:latin typeface="Calibri"/>
                <a:cs typeface="Calibri"/>
              </a:rPr>
              <a:t>f</a:t>
            </a:r>
            <a:r>
              <a:rPr sz="1500" b="1" dirty="0">
                <a:latin typeface="Calibri"/>
                <a:cs typeface="Calibri"/>
              </a:rPr>
              <a:t>o</a:t>
            </a:r>
            <a:r>
              <a:rPr sz="1500" b="1" spc="-35" dirty="0">
                <a:latin typeface="Calibri"/>
                <a:cs typeface="Calibri"/>
              </a:rPr>
              <a:t>r</a:t>
            </a:r>
            <a:r>
              <a:rPr sz="1500" b="1" spc="-10" dirty="0">
                <a:latin typeface="Calibri"/>
                <a:cs typeface="Calibri"/>
              </a:rPr>
              <a:t>dable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h</a:t>
            </a:r>
            <a:r>
              <a:rPr sz="1500" b="1" spc="-15" dirty="0">
                <a:latin typeface="Calibri"/>
                <a:cs typeface="Calibri"/>
              </a:rPr>
              <a:t>o</a:t>
            </a:r>
            <a:r>
              <a:rPr sz="1500" b="1" spc="-10" dirty="0">
                <a:latin typeface="Calibri"/>
                <a:cs typeface="Calibri"/>
              </a:rPr>
              <a:t>using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</a:t>
            </a:r>
            <a:r>
              <a:rPr sz="1500" b="1" spc="-35" dirty="0">
                <a:latin typeface="Calibri"/>
                <a:cs typeface="Calibri"/>
              </a:rPr>
              <a:t>r</a:t>
            </a:r>
            <a:r>
              <a:rPr sz="1500" b="1" spc="-10" dirty="0">
                <a:latin typeface="Calibri"/>
                <a:cs typeface="Calibri"/>
              </a:rPr>
              <a:t>ovide</a:t>
            </a:r>
            <a:r>
              <a:rPr sz="1500" b="1" spc="-45" dirty="0">
                <a:latin typeface="Calibri"/>
                <a:cs typeface="Calibri"/>
              </a:rPr>
              <a:t>r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30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o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spc="-10" dirty="0">
                <a:latin typeface="Calibri"/>
                <a:cs typeface="Calibri"/>
              </a:rPr>
              <a:t>na</a:t>
            </a:r>
            <a:r>
              <a:rPr sz="1500" b="1" spc="-25" dirty="0">
                <a:latin typeface="Calibri"/>
                <a:cs typeface="Calibri"/>
              </a:rPr>
              <a:t>g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pe</a:t>
            </a:r>
            <a:r>
              <a:rPr sz="1500" b="1" spc="-25" dirty="0">
                <a:latin typeface="Calibri"/>
                <a:cs typeface="Calibri"/>
              </a:rPr>
              <a:t>s</a:t>
            </a:r>
            <a:r>
              <a:rPr sz="1500" b="1" spc="-15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using</a:t>
            </a:r>
            <a:r>
              <a:rPr sz="1500" b="1" spc="-5" dirty="0">
                <a:latin typeface="Calibri"/>
                <a:cs typeface="Calibri"/>
              </a:rPr>
              <a:t> i</a:t>
            </a:r>
            <a:r>
              <a:rPr sz="1500" b="1" spc="-20" dirty="0">
                <a:latin typeface="Calibri"/>
                <a:cs typeface="Calibri"/>
              </a:rPr>
              <a:t>n</a:t>
            </a:r>
            <a:r>
              <a:rPr sz="1500" b="1" spc="-40" dirty="0">
                <a:latin typeface="Calibri"/>
                <a:cs typeface="Calibri"/>
              </a:rPr>
              <a:t>t</a:t>
            </a:r>
            <a:r>
              <a:rPr sz="1500" b="1" spc="-5" dirty="0">
                <a:latin typeface="Calibri"/>
                <a:cs typeface="Calibri"/>
              </a:rPr>
              <a:t>eg</a:t>
            </a:r>
            <a:r>
              <a:rPr sz="1500" b="1" spc="-45" dirty="0">
                <a:latin typeface="Calibri"/>
                <a:cs typeface="Calibri"/>
              </a:rPr>
              <a:t>r</a:t>
            </a:r>
            <a:r>
              <a:rPr sz="1500" b="1" spc="-20" dirty="0">
                <a:latin typeface="Calibri"/>
                <a:cs typeface="Calibri"/>
              </a:rPr>
              <a:t>a</a:t>
            </a:r>
            <a:r>
              <a:rPr sz="1500" b="1" spc="-40" dirty="0">
                <a:latin typeface="Calibri"/>
                <a:cs typeface="Calibri"/>
              </a:rPr>
              <a:t>t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d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pe</a:t>
            </a:r>
            <a:r>
              <a:rPr sz="1500" b="1" spc="-25" dirty="0">
                <a:latin typeface="Calibri"/>
                <a:cs typeface="Calibri"/>
              </a:rPr>
              <a:t>s</a:t>
            </a:r>
            <a:r>
              <a:rPr sz="1500" b="1" spc="-10" dirty="0">
                <a:latin typeface="Calibri"/>
                <a:cs typeface="Calibri"/>
              </a:rPr>
              <a:t>t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m</a:t>
            </a:r>
            <a:r>
              <a:rPr sz="1500" b="1" spc="5" dirty="0">
                <a:latin typeface="Calibri"/>
                <a:cs typeface="Calibri"/>
              </a:rPr>
              <a:t>a</a:t>
            </a:r>
            <a:r>
              <a:rPr sz="1500" b="1" spc="-10" dirty="0">
                <a:latin typeface="Calibri"/>
                <a:cs typeface="Calibri"/>
              </a:rPr>
              <a:t>na</a:t>
            </a:r>
            <a:r>
              <a:rPr sz="1500" b="1" spc="-25" dirty="0">
                <a:latin typeface="Calibri"/>
                <a:cs typeface="Calibri"/>
              </a:rPr>
              <a:t>g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dirty="0">
                <a:latin typeface="Calibri"/>
                <a:cs typeface="Calibri"/>
              </a:rPr>
              <a:t>m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n</a:t>
            </a:r>
            <a:r>
              <a:rPr sz="1500" b="1" spc="-10" dirty="0">
                <a:latin typeface="Calibri"/>
                <a:cs typeface="Calibri"/>
              </a:rPr>
              <a:t>t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(</a:t>
            </a:r>
            <a:r>
              <a:rPr sz="1500" b="1" spc="-10" dirty="0">
                <a:latin typeface="Calibri"/>
                <a:cs typeface="Calibri"/>
              </a:rPr>
              <a:t>I</a:t>
            </a:r>
            <a:r>
              <a:rPr sz="1500" b="1" dirty="0">
                <a:latin typeface="Calibri"/>
                <a:cs typeface="Calibri"/>
              </a:rPr>
              <a:t>P</a:t>
            </a:r>
            <a:r>
              <a:rPr sz="1500" b="1" spc="-10" dirty="0">
                <a:latin typeface="Calibri"/>
                <a:cs typeface="Calibri"/>
              </a:rPr>
              <a:t>M).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Co</a:t>
            </a:r>
            <a:r>
              <a:rPr sz="1500" b="1" spc="-30" dirty="0">
                <a:latin typeface="Calibri"/>
                <a:cs typeface="Calibri"/>
              </a:rPr>
              <a:t>nt</a:t>
            </a:r>
            <a:r>
              <a:rPr sz="1500" b="1" spc="-10" dirty="0">
                <a:latin typeface="Calibri"/>
                <a:cs typeface="Calibri"/>
              </a:rPr>
              <a:t>act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-30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o</a:t>
            </a:r>
            <a:r>
              <a:rPr sz="1500" b="1" spc="-15" dirty="0">
                <a:latin typeface="Calibri"/>
                <a:cs typeface="Calibri"/>
              </a:rPr>
              <a:t>p</a:t>
            </a:r>
            <a:r>
              <a:rPr sz="1500" b="1" spc="-20" dirty="0">
                <a:latin typeface="Calibri"/>
                <a:cs typeface="Calibri"/>
              </a:rPr>
              <a:t>P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-15" dirty="0">
                <a:latin typeface="Calibri"/>
                <a:cs typeface="Calibri"/>
              </a:rPr>
              <a:t>t</a:t>
            </a:r>
            <a:r>
              <a:rPr sz="1500" b="1" spc="-10" dirty="0">
                <a:latin typeface="Calibri"/>
                <a:cs typeface="Calibri"/>
              </a:rPr>
              <a:t>s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f</a:t>
            </a:r>
            <a:r>
              <a:rPr sz="1500" b="1" dirty="0">
                <a:latin typeface="Calibri"/>
                <a:cs typeface="Calibri"/>
              </a:rPr>
              <a:t>o</a:t>
            </a:r>
            <a:r>
              <a:rPr sz="1500" b="1" spc="-10" dirty="0">
                <a:latin typeface="Calibri"/>
                <a:cs typeface="Calibri"/>
              </a:rPr>
              <a:t>r</a:t>
            </a:r>
            <a:r>
              <a:rPr sz="1500" b="1" spc="-5" dirty="0">
                <a:latin typeface="Calibri"/>
                <a:cs typeface="Calibri"/>
              </a:rPr>
              <a:t>: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99085" marR="220345" indent="-28638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99720" algn="l"/>
              </a:tabLst>
            </a:pP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-</a:t>
            </a:r>
            <a:r>
              <a:rPr sz="1500" dirty="0">
                <a:latin typeface="Calibri"/>
                <a:cs typeface="Calibri"/>
              </a:rPr>
              <a:t>house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spc="-15" dirty="0">
                <a:latin typeface="Calibri"/>
                <a:cs typeface="Calibri"/>
              </a:rPr>
              <a:t>af</a:t>
            </a:r>
            <a:r>
              <a:rPr sz="1500" dirty="0">
                <a:latin typeface="Calibri"/>
                <a:cs typeface="Calibri"/>
              </a:rPr>
              <a:t>f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aini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“I</a:t>
            </a:r>
            <a:r>
              <a:rPr sz="1500" spc="5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M in Multi</a:t>
            </a:r>
            <a:r>
              <a:rPr sz="1500" spc="-25" dirty="0">
                <a:latin typeface="Calibri"/>
                <a:cs typeface="Calibri"/>
              </a:rPr>
              <a:t>f</a:t>
            </a:r>
            <a:r>
              <a:rPr sz="1500" dirty="0">
                <a:latin typeface="Calibri"/>
                <a:cs typeface="Calibri"/>
              </a:rPr>
              <a:t>amily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</a:t>
            </a:r>
            <a:r>
              <a:rPr sz="1500" spc="5" dirty="0">
                <a:latin typeface="Calibri"/>
                <a:cs typeface="Calibri"/>
              </a:rPr>
              <a:t>u</a:t>
            </a:r>
            <a:r>
              <a:rPr sz="1500" dirty="0">
                <a:latin typeface="Calibri"/>
                <a:cs typeface="Calibri"/>
              </a:rPr>
              <a:t>sin</a:t>
            </a:r>
            <a:r>
              <a:rPr sz="1500" spc="60" dirty="0">
                <a:latin typeface="Calibri"/>
                <a:cs typeface="Calibri"/>
              </a:rPr>
              <a:t>g</a:t>
            </a:r>
            <a:r>
              <a:rPr sz="1500" dirty="0">
                <a:latin typeface="Calibri"/>
                <a:cs typeface="Calibri"/>
              </a:rPr>
              <a:t>”</a:t>
            </a:r>
            <a:endParaRPr sz="1500">
              <a:latin typeface="Calibri"/>
              <a:cs typeface="Calibri"/>
            </a:endParaRPr>
          </a:p>
          <a:p>
            <a:pPr marL="299085" marR="443230" indent="-2863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720" algn="l"/>
              </a:tabLst>
            </a:pPr>
            <a:r>
              <a:rPr sz="1500" spc="-5" dirty="0">
                <a:latin typeface="Calibri"/>
                <a:cs typeface="Calibri"/>
              </a:rPr>
              <a:t>Individual</a:t>
            </a:r>
            <a:r>
              <a:rPr sz="1500" spc="-25" dirty="0">
                <a:latin typeface="Calibri"/>
                <a:cs typeface="Calibri"/>
              </a:rPr>
              <a:t> c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ul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c</a:t>
            </a:r>
            <a:r>
              <a:rPr sz="1500" spc="-5" dirty="0">
                <a:latin typeface="Calibri"/>
                <a:cs typeface="Calibri"/>
              </a:rPr>
              <a:t>om</a:t>
            </a:r>
            <a:r>
              <a:rPr sz="1500" dirty="0">
                <a:latin typeface="Calibri"/>
                <a:cs typeface="Calibri"/>
              </a:rPr>
              <a:t>mend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40" dirty="0">
                <a:latin typeface="Calibri"/>
                <a:cs typeface="Calibri"/>
              </a:rPr>
              <a:t>f</a:t>
            </a:r>
            <a:r>
              <a:rPr sz="1500" spc="-15" dirty="0">
                <a:latin typeface="Calibri"/>
                <a:cs typeface="Calibri"/>
              </a:rPr>
              <a:t>or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challenging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sit</a:t>
            </a:r>
            <a:r>
              <a:rPr sz="1500" spc="5" dirty="0">
                <a:latin typeface="Calibri"/>
                <a:cs typeface="Calibri"/>
              </a:rPr>
              <a:t>u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tions</a:t>
            </a:r>
            <a:endParaRPr sz="1500">
              <a:latin typeface="Calibri"/>
              <a:cs typeface="Calibri"/>
            </a:endParaRPr>
          </a:p>
          <a:p>
            <a:pPr marL="299085" marR="80645" indent="-286385" algn="just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720" algn="l"/>
              </a:tabLst>
            </a:pPr>
            <a:r>
              <a:rPr sz="1500" spc="-95" dirty="0">
                <a:latin typeface="Calibri"/>
                <a:cs typeface="Calibri"/>
              </a:rPr>
              <a:t>T</a:t>
            </a:r>
            <a:r>
              <a:rPr sz="1500" spc="-4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aini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g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pp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tunities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cludi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spc="-10" dirty="0">
                <a:latin typeface="Calibri"/>
                <a:cs typeface="Calibri"/>
              </a:rPr>
              <a:t>g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c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0" dirty="0">
                <a:latin typeface="Calibri"/>
                <a:cs typeface="Calibri"/>
              </a:rPr>
              <a:t>ed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spc="-30" dirty="0">
                <a:latin typeface="Calibri"/>
                <a:cs typeface="Calibri"/>
              </a:rPr>
              <a:t>v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3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ebin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20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d</a:t>
            </a:r>
            <a:r>
              <a:rPr sz="1500" dirty="0">
                <a:latin typeface="Calibri"/>
                <a:cs typeface="Calibri"/>
              </a:rPr>
              <a:t>eos</a:t>
            </a:r>
            <a:endParaRPr sz="15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720" algn="l"/>
              </a:tabLst>
            </a:pPr>
            <a:r>
              <a:rPr sz="1500" spc="-15" dirty="0">
                <a:latin typeface="Calibri"/>
                <a:cs typeface="Calibri"/>
              </a:rPr>
              <a:t>U</a:t>
            </a:r>
            <a:r>
              <a:rPr sz="1500" spc="-10" dirty="0">
                <a:latin typeface="Calibri"/>
                <a:cs typeface="Calibri"/>
              </a:rPr>
              <a:t>p</a:t>
            </a:r>
            <a:r>
              <a:rPr sz="1500" spc="-5" dirty="0">
                <a:latin typeface="Calibri"/>
                <a:cs typeface="Calibri"/>
              </a:rPr>
              <a:t>-</a:t>
            </a:r>
            <a:r>
              <a:rPr sz="1500" spc="-1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-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5" dirty="0">
                <a:latin typeface="Calibri"/>
                <a:cs typeface="Calibri"/>
              </a:rPr>
              <a:t>a</a:t>
            </a:r>
            <a:r>
              <a:rPr sz="1500" spc="-20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s</a:t>
            </a:r>
            <a:r>
              <a:rPr sz="1500" spc="-5" dirty="0">
                <a:latin typeface="Calibri"/>
                <a:cs typeface="Calibri"/>
              </a:rPr>
              <a:t>t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c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t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ol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45" dirty="0">
                <a:latin typeface="Calibri"/>
                <a:cs typeface="Calibri"/>
              </a:rPr>
              <a:t>f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spc="-15" dirty="0">
                <a:latin typeface="Calibri"/>
                <a:cs typeface="Calibri"/>
              </a:rPr>
              <a:t>m</a:t>
            </a:r>
            <a:r>
              <a:rPr sz="1500" spc="-2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t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p</a:t>
            </a:r>
            <a:r>
              <a:rPr sz="1500" spc="-30" dirty="0">
                <a:latin typeface="Calibri"/>
                <a:cs typeface="Calibri"/>
              </a:rPr>
              <a:t>P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25" dirty="0">
                <a:latin typeface="Calibri"/>
                <a:cs typeface="Calibri"/>
              </a:rPr>
              <a:t>s</a:t>
            </a:r>
            <a:r>
              <a:rPr sz="1500" dirty="0">
                <a:latin typeface="Calibri"/>
                <a:cs typeface="Calibri"/>
              </a:rPr>
              <a:t>ts</a:t>
            </a:r>
            <a:r>
              <a:rPr sz="1500" spc="5" dirty="0">
                <a:latin typeface="Calibri"/>
                <a:cs typeface="Calibri"/>
              </a:rPr>
              <a:t>.</a:t>
            </a:r>
            <a:r>
              <a:rPr sz="1500" spc="-15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g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blog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</a:t>
            </a:r>
            <a:r>
              <a:rPr sz="1500" dirty="0">
                <a:latin typeface="Calibri"/>
                <a:cs typeface="Calibri"/>
              </a:rPr>
              <a:t>cial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media </a:t>
            </a:r>
            <a:r>
              <a:rPr sz="1500" spc="-5" dirty="0">
                <a:latin typeface="Calibri"/>
                <a:cs typeface="Calibri"/>
              </a:rPr>
              <a:t>si</a:t>
            </a:r>
            <a:r>
              <a:rPr sz="1500" spc="-10" dirty="0">
                <a:latin typeface="Calibri"/>
                <a:cs typeface="Calibri"/>
              </a:rPr>
              <a:t>tes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6310" y="126792"/>
            <a:ext cx="1385083" cy="1152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83351"/>
            <a:ext cx="9144000" cy="360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2650" y="1703451"/>
            <a:ext cx="5975350" cy="4779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98153" y="109537"/>
            <a:ext cx="1411097" cy="1173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79138" y="204350"/>
            <a:ext cx="3964940" cy="7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StopPests in H</a:t>
            </a:r>
            <a:r>
              <a:rPr sz="3000" b="1" spc="5" dirty="0">
                <a:latin typeface="Arial"/>
                <a:cs typeface="Arial"/>
              </a:rPr>
              <a:t>o</a:t>
            </a:r>
            <a:r>
              <a:rPr sz="3000" b="1" dirty="0">
                <a:latin typeface="Arial"/>
                <a:cs typeface="Arial"/>
              </a:rPr>
              <a:t>using</a:t>
            </a:r>
            <a:endParaRPr sz="3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2400" spc="-2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our 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91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5726" y="1701800"/>
            <a:ext cx="6730492" cy="5156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4468749" cy="3208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600" y="3208870"/>
            <a:ext cx="3910711" cy="3124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93255" y="468756"/>
            <a:ext cx="345821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mechan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ol </a:t>
            </a:r>
            <a:r>
              <a:rPr sz="1800" dirty="0">
                <a:latin typeface="Calibri"/>
                <a:cs typeface="Calibri"/>
              </a:rPr>
              <a:t>themes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emain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</a:t>
            </a:r>
            <a:r>
              <a:rPr sz="1800" spc="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72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259443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3346" y="1575022"/>
            <a:ext cx="318706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spc="-18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wo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views 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 IPM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9278" y="2034975"/>
            <a:ext cx="6251575" cy="446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ting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for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lf b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eo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ctic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800">
              <a:latin typeface="Times New Roman"/>
              <a:cs typeface="Times New Roman"/>
            </a:endParaRPr>
          </a:p>
          <a:p>
            <a:pPr marL="2301240">
              <a:lnSpc>
                <a:spcPct val="100000"/>
              </a:lnSpc>
            </a:pP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Metho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ol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gic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230124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scientist</a:t>
            </a:r>
            <a:endParaRPr sz="2400">
              <a:latin typeface="Arial"/>
              <a:cs typeface="Arial"/>
            </a:endParaRPr>
          </a:p>
          <a:p>
            <a:pPr marR="658495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vers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R="186055" algn="ctr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Ideo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og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cal</a:t>
            </a:r>
            <a:endParaRPr sz="2400">
              <a:latin typeface="Arial"/>
              <a:cs typeface="Arial"/>
            </a:endParaRPr>
          </a:p>
          <a:p>
            <a:pPr marL="2301240" marR="249554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pragmatic 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dustry version</a:t>
            </a:r>
            <a:endParaRPr sz="2400">
              <a:latin typeface="Arial"/>
              <a:cs typeface="Arial"/>
            </a:endParaRPr>
          </a:p>
          <a:p>
            <a:pPr marL="2301240" marR="5080" indent="1371600">
              <a:lnSpc>
                <a:spcPct val="100000"/>
              </a:lnSpc>
              <a:spcBef>
                <a:spcPts val="20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reene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Breisch 2002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“Measuring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egrated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Pest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Manageme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 Pro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rams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Buil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67284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on.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Entomo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95: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86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691" y="0"/>
            <a:ext cx="10234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9953" y="385420"/>
            <a:ext cx="248729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IPM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6507" rIns="0" bIns="0" rtlCol="0">
            <a:spAutoFit/>
          </a:bodyPr>
          <a:lstStyle/>
          <a:p>
            <a:pPr marL="4824730">
              <a:lnSpc>
                <a:spcPts val="4285"/>
              </a:lnSpc>
            </a:pPr>
            <a:r>
              <a:rPr sz="3600" b="1" dirty="0">
                <a:solidFill>
                  <a:srgbClr val="800080"/>
                </a:solidFill>
                <a:latin typeface="Arial"/>
                <a:cs typeface="Arial"/>
              </a:rPr>
              <a:t>accountabi</a:t>
            </a:r>
            <a:r>
              <a:rPr sz="3600" b="1" spc="-15" dirty="0">
                <a:solidFill>
                  <a:srgbClr val="800080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800080"/>
                </a:solidFill>
                <a:latin typeface="Arial"/>
                <a:cs typeface="Arial"/>
              </a:rPr>
              <a:t>ity</a:t>
            </a:r>
            <a:r>
              <a:rPr sz="3600" b="1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4970" y="1421987"/>
            <a:ext cx="7709534" cy="493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0040" marR="675005" indent="-157797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form of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rec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rd-k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ep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 to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knowl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dge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283083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COMMUNIC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TE: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300">
              <a:latin typeface="Times New Roman"/>
              <a:cs typeface="Times New Roman"/>
            </a:endParaRPr>
          </a:p>
          <a:p>
            <a:pPr marL="2842895">
              <a:lnSpc>
                <a:spcPct val="100000"/>
              </a:lnSpc>
            </a:pPr>
            <a:r>
              <a:rPr sz="4000" spc="-20" dirty="0">
                <a:solidFill>
                  <a:srgbClr val="FDFD9F"/>
                </a:solidFill>
                <a:latin typeface="Arial"/>
                <a:cs typeface="Arial"/>
              </a:rPr>
              <a:t>Site</a:t>
            </a:r>
            <a:r>
              <a:rPr sz="4000" spc="-5" dirty="0">
                <a:solidFill>
                  <a:srgbClr val="FDFD9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DFD9F"/>
                </a:solidFill>
                <a:latin typeface="Arial"/>
                <a:cs typeface="Arial"/>
              </a:rPr>
              <a:t>Speci</a:t>
            </a:r>
            <a:r>
              <a:rPr sz="4000" spc="-5" dirty="0">
                <a:solidFill>
                  <a:srgbClr val="FDFD9F"/>
                </a:solidFill>
                <a:latin typeface="Arial"/>
                <a:cs typeface="Arial"/>
              </a:rPr>
              <a:t>f</a:t>
            </a:r>
            <a:r>
              <a:rPr sz="4000" spc="-15" dirty="0">
                <a:solidFill>
                  <a:srgbClr val="FDFD9F"/>
                </a:solidFill>
                <a:latin typeface="Arial"/>
                <a:cs typeface="Arial"/>
              </a:rPr>
              <a:t>ic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350">
              <a:latin typeface="Times New Roman"/>
              <a:cs typeface="Times New Roman"/>
            </a:endParaRPr>
          </a:p>
          <a:p>
            <a:pPr marL="1722755" indent="-45085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1723389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92CDDD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92CDDD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92CDDD"/>
                </a:solidFill>
                <a:latin typeface="Arial"/>
                <a:cs typeface="Arial"/>
              </a:rPr>
              <a:t>time</a:t>
            </a:r>
            <a:r>
              <a:rPr sz="2800" spc="15" dirty="0">
                <a:solidFill>
                  <a:srgbClr val="92CDDD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92CDDD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92CDDD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92CDDD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92CDDD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92CDDD"/>
                </a:solidFill>
                <a:latin typeface="Arial"/>
                <a:cs typeface="Arial"/>
              </a:rPr>
              <a:t>p</a:t>
            </a:r>
            <a:r>
              <a:rPr sz="2800" spc="-15" dirty="0">
                <a:solidFill>
                  <a:srgbClr val="92CDDD"/>
                </a:solidFill>
                <a:latin typeface="Arial"/>
                <a:cs typeface="Arial"/>
              </a:rPr>
              <a:t>ec</a:t>
            </a:r>
            <a:r>
              <a:rPr sz="2800" spc="-5" dirty="0">
                <a:solidFill>
                  <a:srgbClr val="92CDDD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92CDDD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92CDDD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92CDD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722755" indent="-450850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pos="1723389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sted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th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at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CCFFCC"/>
                </a:solidFill>
                <a:latin typeface="Arial"/>
                <a:cs typeface="Arial"/>
              </a:rPr>
              <a:t>h</a:t>
            </a: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o</a:t>
            </a:r>
            <a:r>
              <a:rPr sz="2800" spc="-20" dirty="0">
                <a:solidFill>
                  <a:srgbClr val="CCFFCC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l</a:t>
            </a:r>
            <a:r>
              <a:rPr sz="2800" spc="-20" dirty="0">
                <a:solidFill>
                  <a:srgbClr val="CCFFCC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4015104">
              <a:lnSpc>
                <a:spcPct val="100000"/>
              </a:lnSpc>
              <a:spcBef>
                <a:spcPts val="400"/>
              </a:spcBef>
            </a:pP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v</a:t>
            </a: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ol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v</a:t>
            </a:r>
            <a:r>
              <a:rPr sz="2800" spc="-20" dirty="0">
                <a:solidFill>
                  <a:srgbClr val="CCFFCC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ll</a:t>
            </a:r>
            <a:r>
              <a:rPr sz="2800" spc="-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s</a:t>
            </a: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ta</a:t>
            </a:r>
            <a:r>
              <a:rPr sz="2800" spc="-10" dirty="0">
                <a:solidFill>
                  <a:srgbClr val="CCFFCC"/>
                </a:solidFill>
                <a:latin typeface="Arial"/>
                <a:cs typeface="Arial"/>
              </a:rPr>
              <a:t>k</a:t>
            </a:r>
            <a:r>
              <a:rPr sz="2800" spc="-20" dirty="0">
                <a:solidFill>
                  <a:srgbClr val="CCFFCC"/>
                </a:solidFill>
                <a:latin typeface="Arial"/>
                <a:cs typeface="Arial"/>
              </a:rPr>
              <a:t>eh</a:t>
            </a:r>
            <a:r>
              <a:rPr sz="2800" spc="-15" dirty="0">
                <a:solidFill>
                  <a:srgbClr val="CCFFCC"/>
                </a:solidFill>
                <a:latin typeface="Arial"/>
                <a:cs typeface="Arial"/>
              </a:rPr>
              <a:t>olders</a:t>
            </a:r>
            <a:endParaRPr sz="2800">
              <a:latin typeface="Arial"/>
              <a:cs typeface="Arial"/>
            </a:endParaRPr>
          </a:p>
          <a:p>
            <a:pPr marL="1699895" indent="-427990">
              <a:lnSpc>
                <a:spcPct val="100000"/>
              </a:lnSpc>
              <a:spcBef>
                <a:spcPts val="80"/>
              </a:spcBef>
              <a:buClr>
                <a:srgbClr val="FFFFFF"/>
              </a:buClr>
              <a:buFont typeface="Arial"/>
              <a:buAutoNum type="arabicPeriod" startAt="3"/>
              <a:tabLst>
                <a:tab pos="170053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Actio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aken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79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227" y="0"/>
            <a:ext cx="935177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0644" y="62484"/>
            <a:ext cx="6451092" cy="1136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2031" y="62484"/>
            <a:ext cx="794003" cy="1136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9703" y="719327"/>
            <a:ext cx="2932176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0295" y="719327"/>
            <a:ext cx="658368" cy="801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80" y="719327"/>
            <a:ext cx="562355" cy="80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5235" y="1178052"/>
            <a:ext cx="5445252" cy="579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49968" y="1178052"/>
            <a:ext cx="408431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5235" y="1482852"/>
            <a:ext cx="8077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2435" y="1482852"/>
            <a:ext cx="8077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9635" y="1482852"/>
            <a:ext cx="8077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6835" y="1482852"/>
            <a:ext cx="807719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4035" y="1482852"/>
            <a:ext cx="807719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1235" y="1482852"/>
            <a:ext cx="8077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98435" y="1482852"/>
            <a:ext cx="8077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55635" y="1482852"/>
            <a:ext cx="8077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12835" y="1482852"/>
            <a:ext cx="2330196" cy="579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92511" y="1482852"/>
            <a:ext cx="408431" cy="579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4305" y="352679"/>
            <a:ext cx="5737006" cy="436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8177" y="337820"/>
            <a:ext cx="5769483" cy="4676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416" y="924560"/>
            <a:ext cx="2357687" cy="2453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17482" y="908811"/>
            <a:ext cx="2389657" cy="2771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79818" y="1049655"/>
            <a:ext cx="180340" cy="35560"/>
          </a:xfrm>
          <a:custGeom>
            <a:avLst/>
            <a:gdLst/>
            <a:ahLst/>
            <a:cxnLst/>
            <a:rect l="l" t="t" r="r" b="b"/>
            <a:pathLst>
              <a:path w="180340" h="35559">
                <a:moveTo>
                  <a:pt x="173608" y="0"/>
                </a:moveTo>
                <a:lnTo>
                  <a:pt x="5206" y="0"/>
                </a:lnTo>
                <a:lnTo>
                  <a:pt x="3048" y="1270"/>
                </a:lnTo>
                <a:lnTo>
                  <a:pt x="1904" y="4064"/>
                </a:lnTo>
                <a:lnTo>
                  <a:pt x="634" y="6731"/>
                </a:lnTo>
                <a:lnTo>
                  <a:pt x="0" y="11303"/>
                </a:lnTo>
                <a:lnTo>
                  <a:pt x="0" y="24130"/>
                </a:lnTo>
                <a:lnTo>
                  <a:pt x="634" y="28702"/>
                </a:lnTo>
                <a:lnTo>
                  <a:pt x="1904" y="31496"/>
                </a:lnTo>
                <a:lnTo>
                  <a:pt x="3048" y="34162"/>
                </a:lnTo>
                <a:lnTo>
                  <a:pt x="5206" y="35560"/>
                </a:lnTo>
                <a:lnTo>
                  <a:pt x="175132" y="35560"/>
                </a:lnTo>
                <a:lnTo>
                  <a:pt x="177164" y="34162"/>
                </a:lnTo>
                <a:lnTo>
                  <a:pt x="178307" y="31496"/>
                </a:lnTo>
                <a:lnTo>
                  <a:pt x="179577" y="28702"/>
                </a:lnTo>
                <a:lnTo>
                  <a:pt x="180212" y="24130"/>
                </a:lnTo>
                <a:lnTo>
                  <a:pt x="180212" y="14478"/>
                </a:lnTo>
                <a:lnTo>
                  <a:pt x="175895" y="889"/>
                </a:lnTo>
                <a:lnTo>
                  <a:pt x="174751" y="254"/>
                </a:lnTo>
                <a:lnTo>
                  <a:pt x="173608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64151" y="1033652"/>
            <a:ext cx="211754" cy="675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48657" y="1325244"/>
            <a:ext cx="5070094" cy="2183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2909" y="1309369"/>
            <a:ext cx="5101970" cy="2501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06256" y="1630045"/>
            <a:ext cx="1953661" cy="1757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90381" y="1614932"/>
            <a:ext cx="1985518" cy="2070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181" rIns="0" bIns="0" rtlCol="0">
            <a:spAutoFit/>
          </a:bodyPr>
          <a:lstStyle/>
          <a:p>
            <a:pPr marL="190373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87701" y="825880"/>
            <a:ext cx="94488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80504" y="1709927"/>
            <a:ext cx="3281172" cy="12832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633586" y="2865882"/>
            <a:ext cx="1792605" cy="9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egul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ough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22766" y="4215003"/>
            <a:ext cx="1497965" cy="175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FFFF00"/>
                </a:solidFill>
                <a:latin typeface="Calibri"/>
                <a:cs typeface="Calibri"/>
              </a:rPr>
              <a:t>ademi</a:t>
            </a: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3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vide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agm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ic ed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ca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onal opportuniti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es</a:t>
            </a:r>
            <a:r>
              <a:rPr sz="1800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mon</a:t>
            </a:r>
            <a:r>
              <a:rPr sz="1800" spc="-2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5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46905" y="5063871"/>
            <a:ext cx="136461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366FF"/>
                </a:solidFill>
                <a:latin typeface="Calibri"/>
                <a:cs typeface="Calibri"/>
              </a:rPr>
              <a:t>Su</a:t>
            </a:r>
            <a:r>
              <a:rPr sz="1800" spc="-15" dirty="0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66FF"/>
                </a:solidFill>
                <a:latin typeface="Calibri"/>
                <a:cs typeface="Calibri"/>
              </a:rPr>
              <a:t>ainabi</a:t>
            </a:r>
            <a:r>
              <a:rPr sz="1800" spc="-10" dirty="0">
                <a:solidFill>
                  <a:srgbClr val="3366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3366FF"/>
                </a:solidFill>
                <a:latin typeface="Calibri"/>
                <a:cs typeface="Calibri"/>
              </a:rPr>
              <a:t>ty?</a:t>
            </a:r>
            <a:endParaRPr sz="1800">
              <a:latin typeface="Calibri"/>
              <a:cs typeface="Calibri"/>
            </a:endParaRPr>
          </a:p>
          <a:p>
            <a:pPr marL="798830">
              <a:lnSpc>
                <a:spcPct val="100000"/>
              </a:lnSpc>
            </a:pPr>
            <a:r>
              <a:rPr sz="1800" spc="-5" dirty="0">
                <a:solidFill>
                  <a:srgbClr val="660066"/>
                </a:solidFill>
                <a:latin typeface="Calibri"/>
                <a:cs typeface="Calibri"/>
              </a:rPr>
              <a:t>Co</a:t>
            </a:r>
            <a:r>
              <a:rPr sz="1800" spc="-25" dirty="0">
                <a:solidFill>
                  <a:srgbClr val="660066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660066"/>
                </a:solidFill>
                <a:latin typeface="Calibri"/>
                <a:cs typeface="Calibri"/>
              </a:rPr>
              <a:t>t?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36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3336</Words>
  <Application>Microsoft Office PowerPoint</Application>
  <PresentationFormat>Widescreen</PresentationFormat>
  <Paragraphs>547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Trebuchet MS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accountability in</vt:lpstr>
      <vt:lpstr>Admit PMP’s</vt:lpstr>
      <vt:lpstr>PowerPoint Presentation</vt:lpstr>
      <vt:lpstr>Many pests leave telltale signs.</vt:lpstr>
      <vt:lpstr>What pest left this ‘mark’?</vt:lpstr>
      <vt:lpstr>Lubber Grasshopper</vt:lpstr>
      <vt:lpstr>PowerPoint Presentation</vt:lpstr>
      <vt:lpstr>PowerPoint Presentation</vt:lpstr>
      <vt:lpstr>What produced these on an indoor shelf</vt:lpstr>
      <vt:lpstr>The actual culprit</vt:lpstr>
      <vt:lpstr>PowerPoint Presentation</vt:lpstr>
      <vt:lpstr>House Dusts Mites</vt:lpstr>
      <vt:lpstr>House Dust Mites</vt:lpstr>
      <vt:lpstr>PowerPoint Presentation</vt:lpstr>
      <vt:lpstr>PowerPoint Presentation</vt:lpstr>
      <vt:lpstr>Roaches</vt:lpstr>
      <vt:lpstr>Roaches; Identification is critical</vt:lpstr>
      <vt:lpstr>PowerPoint Presentation</vt:lpstr>
      <vt:lpstr>German Roaches (Blattella germanica)</vt:lpstr>
      <vt:lpstr>Management of roaches and antigens</vt:lpstr>
      <vt:lpstr>PowerPoint Presentation</vt:lpstr>
      <vt:lpstr>MICE</vt:lpstr>
      <vt:lpstr>PowerPoint Presentation</vt:lpstr>
      <vt:lpstr>MUP=Major Urinary Proteins</vt:lpstr>
      <vt:lpstr>Controlling mice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</vt:lpstr>
      <vt:lpstr>PowerPoint Presentation</vt:lpstr>
      <vt:lpstr>Bed Bug Life Cycle</vt:lpstr>
      <vt:lpstr>PowerPoint Presentation</vt:lpstr>
      <vt:lpstr>PowerPoint Presentation</vt:lpstr>
      <vt:lpstr>Bed Bug Facts</vt:lpstr>
      <vt:lpstr>PowerPoint Presentation</vt:lpstr>
      <vt:lpstr>Asthma, Infections, and Allergies</vt:lpstr>
      <vt:lpstr>PowerPoint Presentation</vt:lpstr>
      <vt:lpstr>Controlling Bed Bugs</vt:lpstr>
      <vt:lpstr>Controlling Bed Bugs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Frohna</dc:creator>
  <cp:lastModifiedBy>Melissa Frohna</cp:lastModifiedBy>
  <cp:revision>1</cp:revision>
  <dcterms:created xsi:type="dcterms:W3CDTF">2016-06-27T12:41:00Z</dcterms:created>
  <dcterms:modified xsi:type="dcterms:W3CDTF">2016-06-27T12:41:21Z</dcterms:modified>
</cp:coreProperties>
</file>